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webextensions/webextension1.xml" ContentType="application/vnd.ms-office.webextension+xml"/>
  <Override PartName="/ppt/webextensions/webextension2.xml" ContentType="application/vnd.ms-office.webextension+xml"/>
  <Override PartName="/ppt/webextensions/webextension3.xml" ContentType="application/vnd.ms-office.webextension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17"/>
  </p:notesMasterIdLst>
  <p:handoutMasterIdLst>
    <p:handoutMasterId r:id="rId18"/>
  </p:handoutMasterIdLst>
  <p:sldIdLst>
    <p:sldId id="256" r:id="rId2"/>
    <p:sldId id="341" r:id="rId3"/>
    <p:sldId id="274" r:id="rId4"/>
    <p:sldId id="325" r:id="rId5"/>
    <p:sldId id="326" r:id="rId6"/>
    <p:sldId id="331" r:id="rId7"/>
    <p:sldId id="327" r:id="rId8"/>
    <p:sldId id="336" r:id="rId9"/>
    <p:sldId id="337" r:id="rId10"/>
    <p:sldId id="328" r:id="rId11"/>
    <p:sldId id="329" r:id="rId12"/>
    <p:sldId id="332" r:id="rId13"/>
    <p:sldId id="338" r:id="rId14"/>
    <p:sldId id="339" r:id="rId15"/>
    <p:sldId id="340" r:id="rId16"/>
  </p:sldIdLst>
  <p:sldSz cx="12192000" cy="6858000"/>
  <p:notesSz cx="6858000" cy="9144000"/>
  <p:embeddedFontLs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Cambria Math" panose="02040503050406030204" pitchFamily="18" charset="0"/>
      <p:regular r:id="rId23"/>
    </p:embeddedFont>
    <p:embeddedFont>
      <p:font typeface="Wells Fargo Sans" panose="020B0604020202020204" charset="0"/>
      <p:regular r:id="rId24"/>
      <p:bold r:id="rId25"/>
      <p:italic r:id="rId26"/>
      <p:boldItalic r:id="rId27"/>
    </p:embeddedFont>
    <p:embeddedFont>
      <p:font typeface="Wells Fargo Sans Display" panose="020B0604020202020204" charset="0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EB94A1D-A631-704B-853A-9451CC0E5746}">
          <p14:sldIdLst>
            <p14:sldId id="256"/>
            <p14:sldId id="341"/>
            <p14:sldId id="274"/>
            <p14:sldId id="325"/>
            <p14:sldId id="326"/>
            <p14:sldId id="331"/>
            <p14:sldId id="327"/>
            <p14:sldId id="336"/>
            <p14:sldId id="337"/>
            <p14:sldId id="328"/>
            <p14:sldId id="329"/>
            <p14:sldId id="332"/>
            <p14:sldId id="338"/>
            <p14:sldId id="339"/>
            <p14:sldId id="34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0" autoAdjust="0"/>
    <p:restoredTop sz="94635"/>
  </p:normalViewPr>
  <p:slideViewPr>
    <p:cSldViewPr snapToGrid="0">
      <p:cViewPr varScale="1">
        <p:scale>
          <a:sx n="82" d="100"/>
          <a:sy n="82" d="100"/>
        </p:scale>
        <p:origin x="67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7" d="100"/>
          <a:sy n="67" d="100"/>
        </p:scale>
        <p:origin x="3120" y="7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6818C2F-2E83-4D67-B8E9-81A4646DCED9}" type="doc">
      <dgm:prSet loTypeId="urn:microsoft.com/office/officeart/2005/8/layout/hProcess11" loCatId="process" qsTypeId="urn:microsoft.com/office/officeart/2005/8/quickstyle/simple4" qsCatId="simple" csTypeId="urn:microsoft.com/office/officeart/2005/8/colors/accent1_2" csCatId="accent1" phldr="1"/>
      <dgm:spPr/>
    </dgm:pt>
    <dgm:pt modelId="{EB935387-0384-4DA7-8BE8-817ADAB0BE5B}">
      <dgm:prSet phldrT="[Text]"/>
      <dgm:spPr/>
      <dgm:t>
        <a:bodyPr/>
        <a:lstStyle/>
        <a:p>
          <a:r>
            <a:rPr lang="en-US" dirty="0"/>
            <a:t>Linear regression</a:t>
          </a:r>
        </a:p>
      </dgm:t>
    </dgm:pt>
    <dgm:pt modelId="{449AEC7F-4D3E-4A19-8F90-D4A3E2E10278}" type="parTrans" cxnId="{E7463E33-E5AD-46A3-88A7-0745E34902CB}">
      <dgm:prSet/>
      <dgm:spPr/>
      <dgm:t>
        <a:bodyPr/>
        <a:lstStyle/>
        <a:p>
          <a:endParaRPr lang="en-US"/>
        </a:p>
      </dgm:t>
    </dgm:pt>
    <dgm:pt modelId="{BF01A6FD-200F-4F29-A3D5-E9CC2B30DD5B}" type="sibTrans" cxnId="{E7463E33-E5AD-46A3-88A7-0745E34902CB}">
      <dgm:prSet/>
      <dgm:spPr/>
      <dgm:t>
        <a:bodyPr/>
        <a:lstStyle/>
        <a:p>
          <a:endParaRPr lang="en-US"/>
        </a:p>
      </dgm:t>
    </dgm:pt>
    <dgm:pt modelId="{F98F3ABD-17F6-4491-8E88-2516E73FF9AC}">
      <dgm:prSet phldrT="[Text]"/>
      <dgm:spPr/>
      <dgm:t>
        <a:bodyPr/>
        <a:lstStyle/>
        <a:p>
          <a:r>
            <a:rPr lang="en-US" dirty="0"/>
            <a:t>Logistic regression</a:t>
          </a:r>
        </a:p>
      </dgm:t>
    </dgm:pt>
    <dgm:pt modelId="{56D4AC67-DC5C-4C99-BC74-76014C3798E1}" type="parTrans" cxnId="{F8F37A70-BD09-4D3F-9442-0DF35A2181E5}">
      <dgm:prSet/>
      <dgm:spPr/>
      <dgm:t>
        <a:bodyPr/>
        <a:lstStyle/>
        <a:p>
          <a:endParaRPr lang="en-US"/>
        </a:p>
      </dgm:t>
    </dgm:pt>
    <dgm:pt modelId="{5C17E8E5-A797-4EC2-B692-AC8113F805AE}" type="sibTrans" cxnId="{F8F37A70-BD09-4D3F-9442-0DF35A2181E5}">
      <dgm:prSet/>
      <dgm:spPr/>
      <dgm:t>
        <a:bodyPr/>
        <a:lstStyle/>
        <a:p>
          <a:endParaRPr lang="en-US"/>
        </a:p>
      </dgm:t>
    </dgm:pt>
    <dgm:pt modelId="{81E53AD9-18DE-49C0-987D-6FE4C0530342}">
      <dgm:prSet phldrT="[Text]"/>
      <dgm:spPr/>
      <dgm:t>
        <a:bodyPr/>
        <a:lstStyle/>
        <a:p>
          <a:r>
            <a:rPr lang="en-US" dirty="0"/>
            <a:t>Generalized linear models</a:t>
          </a:r>
        </a:p>
      </dgm:t>
    </dgm:pt>
    <dgm:pt modelId="{09ADC6A7-ADD9-4531-A6EB-FC575F3123BE}" type="parTrans" cxnId="{DABCE4E2-1949-453E-92EA-DA1EEC70D804}">
      <dgm:prSet/>
      <dgm:spPr/>
      <dgm:t>
        <a:bodyPr/>
        <a:lstStyle/>
        <a:p>
          <a:endParaRPr lang="en-US"/>
        </a:p>
      </dgm:t>
    </dgm:pt>
    <dgm:pt modelId="{673CA138-52F0-4D61-B8C1-48792E6DDE64}" type="sibTrans" cxnId="{DABCE4E2-1949-453E-92EA-DA1EEC70D804}">
      <dgm:prSet/>
      <dgm:spPr/>
      <dgm:t>
        <a:bodyPr/>
        <a:lstStyle/>
        <a:p>
          <a:endParaRPr lang="en-US"/>
        </a:p>
      </dgm:t>
    </dgm:pt>
    <dgm:pt modelId="{24CD6EB5-DFA3-46E1-AE55-F5225013D942}">
      <dgm:prSet phldrT="[Text]"/>
      <dgm:spPr/>
      <dgm:t>
        <a:bodyPr/>
        <a:lstStyle/>
        <a:p>
          <a:r>
            <a:rPr lang="en-US" dirty="0"/>
            <a:t>Single-layer neural networks</a:t>
          </a:r>
        </a:p>
      </dgm:t>
    </dgm:pt>
    <dgm:pt modelId="{4C8F1FBF-B564-4A94-950D-1C9847D8CD52}" type="parTrans" cxnId="{CE327661-368B-414E-B1E6-8A660468B4A1}">
      <dgm:prSet/>
      <dgm:spPr/>
      <dgm:t>
        <a:bodyPr/>
        <a:lstStyle/>
        <a:p>
          <a:endParaRPr lang="en-US"/>
        </a:p>
      </dgm:t>
    </dgm:pt>
    <dgm:pt modelId="{A2D603FD-C6DC-4034-8E5E-5EB4D92CFCC4}" type="sibTrans" cxnId="{CE327661-368B-414E-B1E6-8A660468B4A1}">
      <dgm:prSet/>
      <dgm:spPr/>
      <dgm:t>
        <a:bodyPr/>
        <a:lstStyle/>
        <a:p>
          <a:endParaRPr lang="en-US"/>
        </a:p>
      </dgm:t>
    </dgm:pt>
    <dgm:pt modelId="{02F6B3F3-8465-4AF8-8F9E-98501278A40E}">
      <dgm:prSet phldrT="[Text]"/>
      <dgm:spPr/>
      <dgm:t>
        <a:bodyPr/>
        <a:lstStyle/>
        <a:p>
          <a:r>
            <a:rPr lang="en-US" dirty="0"/>
            <a:t>Multilayer neural networks</a:t>
          </a:r>
        </a:p>
      </dgm:t>
    </dgm:pt>
    <dgm:pt modelId="{2D67B639-C6FC-4381-BB77-0760C2AE2137}" type="parTrans" cxnId="{89AD0A6B-C293-46F4-9F04-B24F805F01E9}">
      <dgm:prSet/>
      <dgm:spPr/>
      <dgm:t>
        <a:bodyPr/>
        <a:lstStyle/>
        <a:p>
          <a:endParaRPr lang="en-US"/>
        </a:p>
      </dgm:t>
    </dgm:pt>
    <dgm:pt modelId="{A817E20C-E72E-4A0D-ADE0-76008A0A4240}" type="sibTrans" cxnId="{89AD0A6B-C293-46F4-9F04-B24F805F01E9}">
      <dgm:prSet/>
      <dgm:spPr/>
      <dgm:t>
        <a:bodyPr/>
        <a:lstStyle/>
        <a:p>
          <a:endParaRPr lang="en-US"/>
        </a:p>
      </dgm:t>
    </dgm:pt>
    <dgm:pt modelId="{B2F46024-424F-4AA7-B15E-746CF732C0B2}">
      <dgm:prSet phldrT="[Text]"/>
      <dgm:spPr/>
      <dgm:t>
        <a:bodyPr/>
        <a:lstStyle/>
        <a:p>
          <a:r>
            <a:rPr lang="en-US" dirty="0"/>
            <a:t>Convolutional neural networks</a:t>
          </a:r>
        </a:p>
      </dgm:t>
    </dgm:pt>
    <dgm:pt modelId="{8FE1535E-AD6D-4D34-8568-6FEF4316BAD1}" type="parTrans" cxnId="{EA2F24A2-828F-4CC5-9612-4AB0ACCB652E}">
      <dgm:prSet/>
      <dgm:spPr/>
      <dgm:t>
        <a:bodyPr/>
        <a:lstStyle/>
        <a:p>
          <a:endParaRPr lang="en-US"/>
        </a:p>
      </dgm:t>
    </dgm:pt>
    <dgm:pt modelId="{7C3CDD3F-610B-4EA9-9B54-9A858F94E67E}" type="sibTrans" cxnId="{EA2F24A2-828F-4CC5-9612-4AB0ACCB652E}">
      <dgm:prSet/>
      <dgm:spPr/>
      <dgm:t>
        <a:bodyPr/>
        <a:lstStyle/>
        <a:p>
          <a:endParaRPr lang="en-US"/>
        </a:p>
      </dgm:t>
    </dgm:pt>
    <dgm:pt modelId="{FED5D67D-8B95-4FB9-989B-4D871DCC3F39}" type="pres">
      <dgm:prSet presAssocID="{A6818C2F-2E83-4D67-B8E9-81A4646DCED9}" presName="Name0" presStyleCnt="0">
        <dgm:presLayoutVars>
          <dgm:dir/>
          <dgm:resizeHandles val="exact"/>
        </dgm:presLayoutVars>
      </dgm:prSet>
      <dgm:spPr/>
    </dgm:pt>
    <dgm:pt modelId="{46F96635-641A-40C6-BD91-3D2362FAFF5A}" type="pres">
      <dgm:prSet presAssocID="{A6818C2F-2E83-4D67-B8E9-81A4646DCED9}" presName="arrow" presStyleLbl="bgShp" presStyleIdx="0" presStyleCnt="1"/>
      <dgm:spPr/>
    </dgm:pt>
    <dgm:pt modelId="{5934A79B-FA68-4A6E-9B9D-BDD9B8D79166}" type="pres">
      <dgm:prSet presAssocID="{A6818C2F-2E83-4D67-B8E9-81A4646DCED9}" presName="points" presStyleCnt="0"/>
      <dgm:spPr/>
    </dgm:pt>
    <dgm:pt modelId="{A1810E30-1A7F-4DB7-B0C2-28870E00C3C0}" type="pres">
      <dgm:prSet presAssocID="{EB935387-0384-4DA7-8BE8-817ADAB0BE5B}" presName="compositeA" presStyleCnt="0"/>
      <dgm:spPr/>
    </dgm:pt>
    <dgm:pt modelId="{F31FF6C0-2D6F-4F5C-AF93-7180CFF6C3EF}" type="pres">
      <dgm:prSet presAssocID="{EB935387-0384-4DA7-8BE8-817ADAB0BE5B}" presName="textA" presStyleLbl="revTx" presStyleIdx="0" presStyleCnt="6">
        <dgm:presLayoutVars>
          <dgm:bulletEnabled val="1"/>
        </dgm:presLayoutVars>
      </dgm:prSet>
      <dgm:spPr/>
    </dgm:pt>
    <dgm:pt modelId="{0A1AA54E-F155-4C9E-8DD6-6A66B615CC97}" type="pres">
      <dgm:prSet presAssocID="{EB935387-0384-4DA7-8BE8-817ADAB0BE5B}" presName="circleA" presStyleLbl="node1" presStyleIdx="0" presStyleCnt="6"/>
      <dgm:spPr/>
    </dgm:pt>
    <dgm:pt modelId="{56BC4ABE-0B94-4E25-92A4-2F0651467EB1}" type="pres">
      <dgm:prSet presAssocID="{EB935387-0384-4DA7-8BE8-817ADAB0BE5B}" presName="spaceA" presStyleCnt="0"/>
      <dgm:spPr/>
    </dgm:pt>
    <dgm:pt modelId="{D65478B9-6E04-48E9-AAD0-66D5C9203AA9}" type="pres">
      <dgm:prSet presAssocID="{BF01A6FD-200F-4F29-A3D5-E9CC2B30DD5B}" presName="space" presStyleCnt="0"/>
      <dgm:spPr/>
    </dgm:pt>
    <dgm:pt modelId="{BE320A29-7481-4E12-8965-C7CCFEE194CA}" type="pres">
      <dgm:prSet presAssocID="{F98F3ABD-17F6-4491-8E88-2516E73FF9AC}" presName="compositeB" presStyleCnt="0"/>
      <dgm:spPr/>
    </dgm:pt>
    <dgm:pt modelId="{F7ED3F5F-6B12-4931-A4F9-0856940025C4}" type="pres">
      <dgm:prSet presAssocID="{F98F3ABD-17F6-4491-8E88-2516E73FF9AC}" presName="textB" presStyleLbl="revTx" presStyleIdx="1" presStyleCnt="6">
        <dgm:presLayoutVars>
          <dgm:bulletEnabled val="1"/>
        </dgm:presLayoutVars>
      </dgm:prSet>
      <dgm:spPr/>
    </dgm:pt>
    <dgm:pt modelId="{D01C60A9-E15B-47AC-9F5E-C7E1AC4A7955}" type="pres">
      <dgm:prSet presAssocID="{F98F3ABD-17F6-4491-8E88-2516E73FF9AC}" presName="circleB" presStyleLbl="node1" presStyleIdx="1" presStyleCnt="6"/>
      <dgm:spPr/>
    </dgm:pt>
    <dgm:pt modelId="{7B780B83-C9CD-4A4A-A76C-F6554BFDE5F0}" type="pres">
      <dgm:prSet presAssocID="{F98F3ABD-17F6-4491-8E88-2516E73FF9AC}" presName="spaceB" presStyleCnt="0"/>
      <dgm:spPr/>
    </dgm:pt>
    <dgm:pt modelId="{58063DB1-DDF6-40C5-ABAB-AF28558B7523}" type="pres">
      <dgm:prSet presAssocID="{5C17E8E5-A797-4EC2-B692-AC8113F805AE}" presName="space" presStyleCnt="0"/>
      <dgm:spPr/>
    </dgm:pt>
    <dgm:pt modelId="{D176428D-2EC9-44FE-8DA4-8B1BE256BBB4}" type="pres">
      <dgm:prSet presAssocID="{81E53AD9-18DE-49C0-987D-6FE4C0530342}" presName="compositeA" presStyleCnt="0"/>
      <dgm:spPr/>
    </dgm:pt>
    <dgm:pt modelId="{C5FF6E5E-3C2B-4E08-8A4E-504C4977B0C6}" type="pres">
      <dgm:prSet presAssocID="{81E53AD9-18DE-49C0-987D-6FE4C0530342}" presName="textA" presStyleLbl="revTx" presStyleIdx="2" presStyleCnt="6">
        <dgm:presLayoutVars>
          <dgm:bulletEnabled val="1"/>
        </dgm:presLayoutVars>
      </dgm:prSet>
      <dgm:spPr/>
    </dgm:pt>
    <dgm:pt modelId="{BA9424FF-AF31-4AD2-80FA-F5B086C6D975}" type="pres">
      <dgm:prSet presAssocID="{81E53AD9-18DE-49C0-987D-6FE4C0530342}" presName="circleA" presStyleLbl="node1" presStyleIdx="2" presStyleCnt="6"/>
      <dgm:spPr/>
    </dgm:pt>
    <dgm:pt modelId="{442ABEC2-EA3B-43D9-BB23-DFDBA417B1FD}" type="pres">
      <dgm:prSet presAssocID="{81E53AD9-18DE-49C0-987D-6FE4C0530342}" presName="spaceA" presStyleCnt="0"/>
      <dgm:spPr/>
    </dgm:pt>
    <dgm:pt modelId="{6AE7B613-1652-4AC5-BBBE-8E00E486CABD}" type="pres">
      <dgm:prSet presAssocID="{673CA138-52F0-4D61-B8C1-48792E6DDE64}" presName="space" presStyleCnt="0"/>
      <dgm:spPr/>
    </dgm:pt>
    <dgm:pt modelId="{B9CBF89B-D367-4AC1-9B38-FE0375ED7ACF}" type="pres">
      <dgm:prSet presAssocID="{24CD6EB5-DFA3-46E1-AE55-F5225013D942}" presName="compositeB" presStyleCnt="0"/>
      <dgm:spPr/>
    </dgm:pt>
    <dgm:pt modelId="{42B88069-EA45-4DF3-A439-ADF6F28D848E}" type="pres">
      <dgm:prSet presAssocID="{24CD6EB5-DFA3-46E1-AE55-F5225013D942}" presName="textB" presStyleLbl="revTx" presStyleIdx="3" presStyleCnt="6">
        <dgm:presLayoutVars>
          <dgm:bulletEnabled val="1"/>
        </dgm:presLayoutVars>
      </dgm:prSet>
      <dgm:spPr/>
    </dgm:pt>
    <dgm:pt modelId="{D361F227-60C0-47BA-92D0-8E4E456520CB}" type="pres">
      <dgm:prSet presAssocID="{24CD6EB5-DFA3-46E1-AE55-F5225013D942}" presName="circleB" presStyleLbl="node1" presStyleIdx="3" presStyleCnt="6"/>
      <dgm:spPr/>
    </dgm:pt>
    <dgm:pt modelId="{BC289307-7532-4936-A8B2-7FA5F78DFFE2}" type="pres">
      <dgm:prSet presAssocID="{24CD6EB5-DFA3-46E1-AE55-F5225013D942}" presName="spaceB" presStyleCnt="0"/>
      <dgm:spPr/>
    </dgm:pt>
    <dgm:pt modelId="{B79F936C-CE99-4721-9110-D09BF4F6384B}" type="pres">
      <dgm:prSet presAssocID="{A2D603FD-C6DC-4034-8E5E-5EB4D92CFCC4}" presName="space" presStyleCnt="0"/>
      <dgm:spPr/>
    </dgm:pt>
    <dgm:pt modelId="{255B95EC-3D92-483A-9C15-4E6C5D785DE1}" type="pres">
      <dgm:prSet presAssocID="{02F6B3F3-8465-4AF8-8F9E-98501278A40E}" presName="compositeA" presStyleCnt="0"/>
      <dgm:spPr/>
    </dgm:pt>
    <dgm:pt modelId="{D1BA0CBC-73C0-4A56-8F6C-A58CE9555FB8}" type="pres">
      <dgm:prSet presAssocID="{02F6B3F3-8465-4AF8-8F9E-98501278A40E}" presName="textA" presStyleLbl="revTx" presStyleIdx="4" presStyleCnt="6">
        <dgm:presLayoutVars>
          <dgm:bulletEnabled val="1"/>
        </dgm:presLayoutVars>
      </dgm:prSet>
      <dgm:spPr/>
    </dgm:pt>
    <dgm:pt modelId="{A07A931B-8637-4BEB-BB7D-9703BE0D1DA9}" type="pres">
      <dgm:prSet presAssocID="{02F6B3F3-8465-4AF8-8F9E-98501278A40E}" presName="circleA" presStyleLbl="node1" presStyleIdx="4" presStyleCnt="6"/>
      <dgm:spPr/>
    </dgm:pt>
    <dgm:pt modelId="{6F27C93C-6E1B-470B-8B71-B54FCAA31255}" type="pres">
      <dgm:prSet presAssocID="{02F6B3F3-8465-4AF8-8F9E-98501278A40E}" presName="spaceA" presStyleCnt="0"/>
      <dgm:spPr/>
    </dgm:pt>
    <dgm:pt modelId="{A78C96F7-4A66-4B6A-AF98-351A36B4172D}" type="pres">
      <dgm:prSet presAssocID="{A817E20C-E72E-4A0D-ADE0-76008A0A4240}" presName="space" presStyleCnt="0"/>
      <dgm:spPr/>
    </dgm:pt>
    <dgm:pt modelId="{B8D9A076-27AD-4E64-97F3-569391DB7BCC}" type="pres">
      <dgm:prSet presAssocID="{B2F46024-424F-4AA7-B15E-746CF732C0B2}" presName="compositeB" presStyleCnt="0"/>
      <dgm:spPr/>
    </dgm:pt>
    <dgm:pt modelId="{54DDCDA6-BB66-4069-B9D2-F10F05784775}" type="pres">
      <dgm:prSet presAssocID="{B2F46024-424F-4AA7-B15E-746CF732C0B2}" presName="textB" presStyleLbl="revTx" presStyleIdx="5" presStyleCnt="6">
        <dgm:presLayoutVars>
          <dgm:bulletEnabled val="1"/>
        </dgm:presLayoutVars>
      </dgm:prSet>
      <dgm:spPr/>
    </dgm:pt>
    <dgm:pt modelId="{A27FC50D-ED17-4C8B-8A80-698FA49098FA}" type="pres">
      <dgm:prSet presAssocID="{B2F46024-424F-4AA7-B15E-746CF732C0B2}" presName="circleB" presStyleLbl="node1" presStyleIdx="5" presStyleCnt="6"/>
      <dgm:spPr/>
    </dgm:pt>
    <dgm:pt modelId="{9A541FBB-F57D-422D-8D4A-418F97634582}" type="pres">
      <dgm:prSet presAssocID="{B2F46024-424F-4AA7-B15E-746CF732C0B2}" presName="spaceB" presStyleCnt="0"/>
      <dgm:spPr/>
    </dgm:pt>
  </dgm:ptLst>
  <dgm:cxnLst>
    <dgm:cxn modelId="{439E2F12-0344-43DA-92AF-5468320BF63F}" type="presOf" srcId="{A6818C2F-2E83-4D67-B8E9-81A4646DCED9}" destId="{FED5D67D-8B95-4FB9-989B-4D871DCC3F39}" srcOrd="0" destOrd="0" presId="urn:microsoft.com/office/officeart/2005/8/layout/hProcess11"/>
    <dgm:cxn modelId="{A4E0A827-E248-4804-BC1E-8DA96FB15B79}" type="presOf" srcId="{EB935387-0384-4DA7-8BE8-817ADAB0BE5B}" destId="{F31FF6C0-2D6F-4F5C-AF93-7180CFF6C3EF}" srcOrd="0" destOrd="0" presId="urn:microsoft.com/office/officeart/2005/8/layout/hProcess11"/>
    <dgm:cxn modelId="{E7463E33-E5AD-46A3-88A7-0745E34902CB}" srcId="{A6818C2F-2E83-4D67-B8E9-81A4646DCED9}" destId="{EB935387-0384-4DA7-8BE8-817ADAB0BE5B}" srcOrd="0" destOrd="0" parTransId="{449AEC7F-4D3E-4A19-8F90-D4A3E2E10278}" sibTransId="{BF01A6FD-200F-4F29-A3D5-E9CC2B30DD5B}"/>
    <dgm:cxn modelId="{B3741D61-14E3-42B2-98B0-2C6C727409E2}" type="presOf" srcId="{81E53AD9-18DE-49C0-987D-6FE4C0530342}" destId="{C5FF6E5E-3C2B-4E08-8A4E-504C4977B0C6}" srcOrd="0" destOrd="0" presId="urn:microsoft.com/office/officeart/2005/8/layout/hProcess11"/>
    <dgm:cxn modelId="{CE327661-368B-414E-B1E6-8A660468B4A1}" srcId="{A6818C2F-2E83-4D67-B8E9-81A4646DCED9}" destId="{24CD6EB5-DFA3-46E1-AE55-F5225013D942}" srcOrd="3" destOrd="0" parTransId="{4C8F1FBF-B564-4A94-950D-1C9847D8CD52}" sibTransId="{A2D603FD-C6DC-4034-8E5E-5EB4D92CFCC4}"/>
    <dgm:cxn modelId="{0B1FB164-1D88-4AE9-8698-F8386EAB9E25}" type="presOf" srcId="{B2F46024-424F-4AA7-B15E-746CF732C0B2}" destId="{54DDCDA6-BB66-4069-B9D2-F10F05784775}" srcOrd="0" destOrd="0" presId="urn:microsoft.com/office/officeart/2005/8/layout/hProcess11"/>
    <dgm:cxn modelId="{89AD0A6B-C293-46F4-9F04-B24F805F01E9}" srcId="{A6818C2F-2E83-4D67-B8E9-81A4646DCED9}" destId="{02F6B3F3-8465-4AF8-8F9E-98501278A40E}" srcOrd="4" destOrd="0" parTransId="{2D67B639-C6FC-4381-BB77-0760C2AE2137}" sibTransId="{A817E20C-E72E-4A0D-ADE0-76008A0A4240}"/>
    <dgm:cxn modelId="{9A993F50-1D19-4990-A618-F0D225EFBCA6}" type="presOf" srcId="{02F6B3F3-8465-4AF8-8F9E-98501278A40E}" destId="{D1BA0CBC-73C0-4A56-8F6C-A58CE9555FB8}" srcOrd="0" destOrd="0" presId="urn:microsoft.com/office/officeart/2005/8/layout/hProcess11"/>
    <dgm:cxn modelId="{F8F37A70-BD09-4D3F-9442-0DF35A2181E5}" srcId="{A6818C2F-2E83-4D67-B8E9-81A4646DCED9}" destId="{F98F3ABD-17F6-4491-8E88-2516E73FF9AC}" srcOrd="1" destOrd="0" parTransId="{56D4AC67-DC5C-4C99-BC74-76014C3798E1}" sibTransId="{5C17E8E5-A797-4EC2-B692-AC8113F805AE}"/>
    <dgm:cxn modelId="{C2844353-A3BC-41F0-91FB-143996DECBAB}" type="presOf" srcId="{F98F3ABD-17F6-4491-8E88-2516E73FF9AC}" destId="{F7ED3F5F-6B12-4931-A4F9-0856940025C4}" srcOrd="0" destOrd="0" presId="urn:microsoft.com/office/officeart/2005/8/layout/hProcess11"/>
    <dgm:cxn modelId="{EA2F24A2-828F-4CC5-9612-4AB0ACCB652E}" srcId="{A6818C2F-2E83-4D67-B8E9-81A4646DCED9}" destId="{B2F46024-424F-4AA7-B15E-746CF732C0B2}" srcOrd="5" destOrd="0" parTransId="{8FE1535E-AD6D-4D34-8568-6FEF4316BAD1}" sibTransId="{7C3CDD3F-610B-4EA9-9B54-9A858F94E67E}"/>
    <dgm:cxn modelId="{00961EE1-BF7F-4E8A-BA30-14C16840F374}" type="presOf" srcId="{24CD6EB5-DFA3-46E1-AE55-F5225013D942}" destId="{42B88069-EA45-4DF3-A439-ADF6F28D848E}" srcOrd="0" destOrd="0" presId="urn:microsoft.com/office/officeart/2005/8/layout/hProcess11"/>
    <dgm:cxn modelId="{DABCE4E2-1949-453E-92EA-DA1EEC70D804}" srcId="{A6818C2F-2E83-4D67-B8E9-81A4646DCED9}" destId="{81E53AD9-18DE-49C0-987D-6FE4C0530342}" srcOrd="2" destOrd="0" parTransId="{09ADC6A7-ADD9-4531-A6EB-FC575F3123BE}" sibTransId="{673CA138-52F0-4D61-B8C1-48792E6DDE64}"/>
    <dgm:cxn modelId="{CEE10A3C-434E-4014-B5F2-7120807E52DC}" type="presParOf" srcId="{FED5D67D-8B95-4FB9-989B-4D871DCC3F39}" destId="{46F96635-641A-40C6-BD91-3D2362FAFF5A}" srcOrd="0" destOrd="0" presId="urn:microsoft.com/office/officeart/2005/8/layout/hProcess11"/>
    <dgm:cxn modelId="{AFA0DC39-C2E5-4B57-B133-3513FB1618A7}" type="presParOf" srcId="{FED5D67D-8B95-4FB9-989B-4D871DCC3F39}" destId="{5934A79B-FA68-4A6E-9B9D-BDD9B8D79166}" srcOrd="1" destOrd="0" presId="urn:microsoft.com/office/officeart/2005/8/layout/hProcess11"/>
    <dgm:cxn modelId="{1B530900-CF8C-4E22-AF50-4B513ED582A7}" type="presParOf" srcId="{5934A79B-FA68-4A6E-9B9D-BDD9B8D79166}" destId="{A1810E30-1A7F-4DB7-B0C2-28870E00C3C0}" srcOrd="0" destOrd="0" presId="urn:microsoft.com/office/officeart/2005/8/layout/hProcess11"/>
    <dgm:cxn modelId="{CD9C9E70-BE3B-47F4-8735-B668181695D3}" type="presParOf" srcId="{A1810E30-1A7F-4DB7-B0C2-28870E00C3C0}" destId="{F31FF6C0-2D6F-4F5C-AF93-7180CFF6C3EF}" srcOrd="0" destOrd="0" presId="urn:microsoft.com/office/officeart/2005/8/layout/hProcess11"/>
    <dgm:cxn modelId="{9E7F3507-A498-49BA-837B-72C9E68F1675}" type="presParOf" srcId="{A1810E30-1A7F-4DB7-B0C2-28870E00C3C0}" destId="{0A1AA54E-F155-4C9E-8DD6-6A66B615CC97}" srcOrd="1" destOrd="0" presId="urn:microsoft.com/office/officeart/2005/8/layout/hProcess11"/>
    <dgm:cxn modelId="{6497FB55-4F8E-4A8C-9925-E48663EBD397}" type="presParOf" srcId="{A1810E30-1A7F-4DB7-B0C2-28870E00C3C0}" destId="{56BC4ABE-0B94-4E25-92A4-2F0651467EB1}" srcOrd="2" destOrd="0" presId="urn:microsoft.com/office/officeart/2005/8/layout/hProcess11"/>
    <dgm:cxn modelId="{B1366C5E-1365-4DCE-990B-866331562421}" type="presParOf" srcId="{5934A79B-FA68-4A6E-9B9D-BDD9B8D79166}" destId="{D65478B9-6E04-48E9-AAD0-66D5C9203AA9}" srcOrd="1" destOrd="0" presId="urn:microsoft.com/office/officeart/2005/8/layout/hProcess11"/>
    <dgm:cxn modelId="{7ECE3353-1B68-4355-9C8B-0D9ADBDD9933}" type="presParOf" srcId="{5934A79B-FA68-4A6E-9B9D-BDD9B8D79166}" destId="{BE320A29-7481-4E12-8965-C7CCFEE194CA}" srcOrd="2" destOrd="0" presId="urn:microsoft.com/office/officeart/2005/8/layout/hProcess11"/>
    <dgm:cxn modelId="{1878C638-A6E4-4670-9B77-99CC54F5D76D}" type="presParOf" srcId="{BE320A29-7481-4E12-8965-C7CCFEE194CA}" destId="{F7ED3F5F-6B12-4931-A4F9-0856940025C4}" srcOrd="0" destOrd="0" presId="urn:microsoft.com/office/officeart/2005/8/layout/hProcess11"/>
    <dgm:cxn modelId="{6CE817F7-0DE6-4E00-9D1D-45A1AF856D25}" type="presParOf" srcId="{BE320A29-7481-4E12-8965-C7CCFEE194CA}" destId="{D01C60A9-E15B-47AC-9F5E-C7E1AC4A7955}" srcOrd="1" destOrd="0" presId="urn:microsoft.com/office/officeart/2005/8/layout/hProcess11"/>
    <dgm:cxn modelId="{9A24DEFA-3CD9-48C6-8E62-C423A7B96065}" type="presParOf" srcId="{BE320A29-7481-4E12-8965-C7CCFEE194CA}" destId="{7B780B83-C9CD-4A4A-A76C-F6554BFDE5F0}" srcOrd="2" destOrd="0" presId="urn:microsoft.com/office/officeart/2005/8/layout/hProcess11"/>
    <dgm:cxn modelId="{D7D3F7D4-5FA3-404C-8AA1-6BD7B75100C3}" type="presParOf" srcId="{5934A79B-FA68-4A6E-9B9D-BDD9B8D79166}" destId="{58063DB1-DDF6-40C5-ABAB-AF28558B7523}" srcOrd="3" destOrd="0" presId="urn:microsoft.com/office/officeart/2005/8/layout/hProcess11"/>
    <dgm:cxn modelId="{ED52F695-91EA-4EB1-B465-7F8A15752175}" type="presParOf" srcId="{5934A79B-FA68-4A6E-9B9D-BDD9B8D79166}" destId="{D176428D-2EC9-44FE-8DA4-8B1BE256BBB4}" srcOrd="4" destOrd="0" presId="urn:microsoft.com/office/officeart/2005/8/layout/hProcess11"/>
    <dgm:cxn modelId="{716391F2-5C07-41E4-A751-5734088C32EF}" type="presParOf" srcId="{D176428D-2EC9-44FE-8DA4-8B1BE256BBB4}" destId="{C5FF6E5E-3C2B-4E08-8A4E-504C4977B0C6}" srcOrd="0" destOrd="0" presId="urn:microsoft.com/office/officeart/2005/8/layout/hProcess11"/>
    <dgm:cxn modelId="{3F51C18A-38C4-4B69-9542-718060F817AE}" type="presParOf" srcId="{D176428D-2EC9-44FE-8DA4-8B1BE256BBB4}" destId="{BA9424FF-AF31-4AD2-80FA-F5B086C6D975}" srcOrd="1" destOrd="0" presId="urn:microsoft.com/office/officeart/2005/8/layout/hProcess11"/>
    <dgm:cxn modelId="{D6EC0CD0-0116-43C9-B77D-B6C30263A142}" type="presParOf" srcId="{D176428D-2EC9-44FE-8DA4-8B1BE256BBB4}" destId="{442ABEC2-EA3B-43D9-BB23-DFDBA417B1FD}" srcOrd="2" destOrd="0" presId="urn:microsoft.com/office/officeart/2005/8/layout/hProcess11"/>
    <dgm:cxn modelId="{A23F3AA4-4B2C-4BBF-9B08-57C2D9174BE0}" type="presParOf" srcId="{5934A79B-FA68-4A6E-9B9D-BDD9B8D79166}" destId="{6AE7B613-1652-4AC5-BBBE-8E00E486CABD}" srcOrd="5" destOrd="0" presId="urn:microsoft.com/office/officeart/2005/8/layout/hProcess11"/>
    <dgm:cxn modelId="{059B8650-5C64-4EA0-844F-7F8E03C26A56}" type="presParOf" srcId="{5934A79B-FA68-4A6E-9B9D-BDD9B8D79166}" destId="{B9CBF89B-D367-4AC1-9B38-FE0375ED7ACF}" srcOrd="6" destOrd="0" presId="urn:microsoft.com/office/officeart/2005/8/layout/hProcess11"/>
    <dgm:cxn modelId="{3DBA5E51-96F3-4984-8E08-16599FF65A4F}" type="presParOf" srcId="{B9CBF89B-D367-4AC1-9B38-FE0375ED7ACF}" destId="{42B88069-EA45-4DF3-A439-ADF6F28D848E}" srcOrd="0" destOrd="0" presId="urn:microsoft.com/office/officeart/2005/8/layout/hProcess11"/>
    <dgm:cxn modelId="{A9C3245F-FFE7-44D0-93AF-92639698C84A}" type="presParOf" srcId="{B9CBF89B-D367-4AC1-9B38-FE0375ED7ACF}" destId="{D361F227-60C0-47BA-92D0-8E4E456520CB}" srcOrd="1" destOrd="0" presId="urn:microsoft.com/office/officeart/2005/8/layout/hProcess11"/>
    <dgm:cxn modelId="{E028F6A6-50B3-44D3-B48D-074E0C8BEC92}" type="presParOf" srcId="{B9CBF89B-D367-4AC1-9B38-FE0375ED7ACF}" destId="{BC289307-7532-4936-A8B2-7FA5F78DFFE2}" srcOrd="2" destOrd="0" presId="urn:microsoft.com/office/officeart/2005/8/layout/hProcess11"/>
    <dgm:cxn modelId="{90A79A68-39CC-4A43-9096-BCA4FDAA8AE0}" type="presParOf" srcId="{5934A79B-FA68-4A6E-9B9D-BDD9B8D79166}" destId="{B79F936C-CE99-4721-9110-D09BF4F6384B}" srcOrd="7" destOrd="0" presId="urn:microsoft.com/office/officeart/2005/8/layout/hProcess11"/>
    <dgm:cxn modelId="{561892DB-BDEB-457F-848C-6C6A998BCB93}" type="presParOf" srcId="{5934A79B-FA68-4A6E-9B9D-BDD9B8D79166}" destId="{255B95EC-3D92-483A-9C15-4E6C5D785DE1}" srcOrd="8" destOrd="0" presId="urn:microsoft.com/office/officeart/2005/8/layout/hProcess11"/>
    <dgm:cxn modelId="{E42459CB-E039-4F3C-A403-9D588781A1EB}" type="presParOf" srcId="{255B95EC-3D92-483A-9C15-4E6C5D785DE1}" destId="{D1BA0CBC-73C0-4A56-8F6C-A58CE9555FB8}" srcOrd="0" destOrd="0" presId="urn:microsoft.com/office/officeart/2005/8/layout/hProcess11"/>
    <dgm:cxn modelId="{47B6EB16-757C-4109-B268-1542BFF52A31}" type="presParOf" srcId="{255B95EC-3D92-483A-9C15-4E6C5D785DE1}" destId="{A07A931B-8637-4BEB-BB7D-9703BE0D1DA9}" srcOrd="1" destOrd="0" presId="urn:microsoft.com/office/officeart/2005/8/layout/hProcess11"/>
    <dgm:cxn modelId="{ACD3A8B6-221B-402D-82D6-02E0772C56EC}" type="presParOf" srcId="{255B95EC-3D92-483A-9C15-4E6C5D785DE1}" destId="{6F27C93C-6E1B-470B-8B71-B54FCAA31255}" srcOrd="2" destOrd="0" presId="urn:microsoft.com/office/officeart/2005/8/layout/hProcess11"/>
    <dgm:cxn modelId="{B2C71F85-5BD2-4032-8B3C-14E70774675C}" type="presParOf" srcId="{5934A79B-FA68-4A6E-9B9D-BDD9B8D79166}" destId="{A78C96F7-4A66-4B6A-AF98-351A36B4172D}" srcOrd="9" destOrd="0" presId="urn:microsoft.com/office/officeart/2005/8/layout/hProcess11"/>
    <dgm:cxn modelId="{063CE8AF-7E79-4CFB-A667-67C5AB46A3E4}" type="presParOf" srcId="{5934A79B-FA68-4A6E-9B9D-BDD9B8D79166}" destId="{B8D9A076-27AD-4E64-97F3-569391DB7BCC}" srcOrd="10" destOrd="0" presId="urn:microsoft.com/office/officeart/2005/8/layout/hProcess11"/>
    <dgm:cxn modelId="{E2B86FD6-FDD5-43B4-86AB-5E5EA7857633}" type="presParOf" srcId="{B8D9A076-27AD-4E64-97F3-569391DB7BCC}" destId="{54DDCDA6-BB66-4069-B9D2-F10F05784775}" srcOrd="0" destOrd="0" presId="urn:microsoft.com/office/officeart/2005/8/layout/hProcess11"/>
    <dgm:cxn modelId="{3E1C0C64-8F22-444B-9F0B-A3D3F0F60A10}" type="presParOf" srcId="{B8D9A076-27AD-4E64-97F3-569391DB7BCC}" destId="{A27FC50D-ED17-4C8B-8A80-698FA49098FA}" srcOrd="1" destOrd="0" presId="urn:microsoft.com/office/officeart/2005/8/layout/hProcess11"/>
    <dgm:cxn modelId="{440D09FE-971A-49E4-AD51-0E9BC1215BB5}" type="presParOf" srcId="{B8D9A076-27AD-4E64-97F3-569391DB7BCC}" destId="{9A541FBB-F57D-422D-8D4A-418F97634582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F96635-641A-40C6-BD91-3D2362FAFF5A}">
      <dsp:nvSpPr>
        <dsp:cNvPr id="0" name=""/>
        <dsp:cNvSpPr/>
      </dsp:nvSpPr>
      <dsp:spPr>
        <a:xfrm>
          <a:off x="0" y="618679"/>
          <a:ext cx="11216641" cy="824905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31FF6C0-2D6F-4F5C-AF93-7180CFF6C3EF}">
      <dsp:nvSpPr>
        <dsp:cNvPr id="0" name=""/>
        <dsp:cNvSpPr/>
      </dsp:nvSpPr>
      <dsp:spPr>
        <a:xfrm>
          <a:off x="2772" y="0"/>
          <a:ext cx="1614309" cy="8249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b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Linear regression</a:t>
          </a:r>
        </a:p>
      </dsp:txBody>
      <dsp:txXfrm>
        <a:off x="2772" y="0"/>
        <a:ext cx="1614309" cy="824905"/>
      </dsp:txXfrm>
    </dsp:sp>
    <dsp:sp modelId="{0A1AA54E-F155-4C9E-8DD6-6A66B615CC97}">
      <dsp:nvSpPr>
        <dsp:cNvPr id="0" name=""/>
        <dsp:cNvSpPr/>
      </dsp:nvSpPr>
      <dsp:spPr>
        <a:xfrm>
          <a:off x="706813" y="928018"/>
          <a:ext cx="206226" cy="20622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7ED3F5F-6B12-4931-A4F9-0856940025C4}">
      <dsp:nvSpPr>
        <dsp:cNvPr id="0" name=""/>
        <dsp:cNvSpPr/>
      </dsp:nvSpPr>
      <dsp:spPr>
        <a:xfrm>
          <a:off x="1697797" y="1237358"/>
          <a:ext cx="1614309" cy="8249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Logistic regression</a:t>
          </a:r>
        </a:p>
      </dsp:txBody>
      <dsp:txXfrm>
        <a:off x="1697797" y="1237358"/>
        <a:ext cx="1614309" cy="824905"/>
      </dsp:txXfrm>
    </dsp:sp>
    <dsp:sp modelId="{D01C60A9-E15B-47AC-9F5E-C7E1AC4A7955}">
      <dsp:nvSpPr>
        <dsp:cNvPr id="0" name=""/>
        <dsp:cNvSpPr/>
      </dsp:nvSpPr>
      <dsp:spPr>
        <a:xfrm>
          <a:off x="2401838" y="928018"/>
          <a:ext cx="206226" cy="20622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5FF6E5E-3C2B-4E08-8A4E-504C4977B0C6}">
      <dsp:nvSpPr>
        <dsp:cNvPr id="0" name=""/>
        <dsp:cNvSpPr/>
      </dsp:nvSpPr>
      <dsp:spPr>
        <a:xfrm>
          <a:off x="3392821" y="0"/>
          <a:ext cx="1614309" cy="8249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b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Generalized linear models</a:t>
          </a:r>
        </a:p>
      </dsp:txBody>
      <dsp:txXfrm>
        <a:off x="3392821" y="0"/>
        <a:ext cx="1614309" cy="824905"/>
      </dsp:txXfrm>
    </dsp:sp>
    <dsp:sp modelId="{BA9424FF-AF31-4AD2-80FA-F5B086C6D975}">
      <dsp:nvSpPr>
        <dsp:cNvPr id="0" name=""/>
        <dsp:cNvSpPr/>
      </dsp:nvSpPr>
      <dsp:spPr>
        <a:xfrm>
          <a:off x="4096862" y="928018"/>
          <a:ext cx="206226" cy="20622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2B88069-EA45-4DF3-A439-ADF6F28D848E}">
      <dsp:nvSpPr>
        <dsp:cNvPr id="0" name=""/>
        <dsp:cNvSpPr/>
      </dsp:nvSpPr>
      <dsp:spPr>
        <a:xfrm>
          <a:off x="5087846" y="1237358"/>
          <a:ext cx="1614309" cy="8249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Single-layer neural networks</a:t>
          </a:r>
        </a:p>
      </dsp:txBody>
      <dsp:txXfrm>
        <a:off x="5087846" y="1237358"/>
        <a:ext cx="1614309" cy="824905"/>
      </dsp:txXfrm>
    </dsp:sp>
    <dsp:sp modelId="{D361F227-60C0-47BA-92D0-8E4E456520CB}">
      <dsp:nvSpPr>
        <dsp:cNvPr id="0" name=""/>
        <dsp:cNvSpPr/>
      </dsp:nvSpPr>
      <dsp:spPr>
        <a:xfrm>
          <a:off x="5791887" y="928018"/>
          <a:ext cx="206226" cy="20622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1BA0CBC-73C0-4A56-8F6C-A58CE9555FB8}">
      <dsp:nvSpPr>
        <dsp:cNvPr id="0" name=""/>
        <dsp:cNvSpPr/>
      </dsp:nvSpPr>
      <dsp:spPr>
        <a:xfrm>
          <a:off x="6782870" y="0"/>
          <a:ext cx="1614309" cy="8249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b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Multilayer neural networks</a:t>
          </a:r>
        </a:p>
      </dsp:txBody>
      <dsp:txXfrm>
        <a:off x="6782870" y="0"/>
        <a:ext cx="1614309" cy="824905"/>
      </dsp:txXfrm>
    </dsp:sp>
    <dsp:sp modelId="{A07A931B-8637-4BEB-BB7D-9703BE0D1DA9}">
      <dsp:nvSpPr>
        <dsp:cNvPr id="0" name=""/>
        <dsp:cNvSpPr/>
      </dsp:nvSpPr>
      <dsp:spPr>
        <a:xfrm>
          <a:off x="7486912" y="928018"/>
          <a:ext cx="206226" cy="20622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4DDCDA6-BB66-4069-B9D2-F10F05784775}">
      <dsp:nvSpPr>
        <dsp:cNvPr id="0" name=""/>
        <dsp:cNvSpPr/>
      </dsp:nvSpPr>
      <dsp:spPr>
        <a:xfrm>
          <a:off x="8477895" y="1237358"/>
          <a:ext cx="1614309" cy="8249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Convolutional neural networks</a:t>
          </a:r>
        </a:p>
      </dsp:txBody>
      <dsp:txXfrm>
        <a:off x="8477895" y="1237358"/>
        <a:ext cx="1614309" cy="824905"/>
      </dsp:txXfrm>
    </dsp:sp>
    <dsp:sp modelId="{A27FC50D-ED17-4C8B-8A80-698FA49098FA}">
      <dsp:nvSpPr>
        <dsp:cNvPr id="0" name=""/>
        <dsp:cNvSpPr/>
      </dsp:nvSpPr>
      <dsp:spPr>
        <a:xfrm>
          <a:off x="9181936" y="928018"/>
          <a:ext cx="206226" cy="20622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1A3B40-5DCF-4258-96D0-70E04B8F9A4E}" type="datetimeFigureOut">
              <a:rPr lang="en-US" smtClean="0"/>
              <a:t>4/3/2022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ADE8A5-C84C-4699-91F1-F4F0195818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60068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E31B60-9600-4716-A2FD-EB59D46AC6B1}" type="datetimeFigureOut">
              <a:rPr lang="en-US" smtClean="0"/>
              <a:t>4/3/2022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B8B7A0-04DA-4663-A775-37F4D474DE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7508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5BF1F789-5F18-4A39-AD7A-F27D50655E1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6833" y="2834640"/>
            <a:ext cx="7803728" cy="1779684"/>
          </a:xfrm>
        </p:spPr>
        <p:txBody>
          <a:bodyPr anchor="t" anchorCtr="0"/>
          <a:lstStyle>
            <a:lvl1pPr algn="l"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[Presentation title, </a:t>
            </a:r>
            <a:br>
              <a:rPr lang="en-US" dirty="0"/>
            </a:br>
            <a:r>
              <a:rPr lang="en-US" dirty="0"/>
              <a:t>four lines max]</a:t>
            </a:r>
          </a:p>
        </p:txBody>
      </p:sp>
      <p:cxnSp>
        <p:nvCxnSpPr>
          <p:cNvPr id="10" name="Line">
            <a:extLst>
              <a:ext uri="{FF2B5EF4-FFF2-40B4-BE49-F238E27FC236}">
                <a16:creationId xmlns:a16="http://schemas.microsoft.com/office/drawing/2014/main" id="{26A76A1E-D9BB-3D47-BDB3-0A2EB2F6A22E}"/>
              </a:ext>
            </a:extLst>
          </p:cNvPr>
          <p:cNvCxnSpPr>
            <a:cxnSpLocks/>
          </p:cNvCxnSpPr>
          <p:nvPr/>
        </p:nvCxnSpPr>
        <p:spPr bwMode="hidden">
          <a:xfrm>
            <a:off x="486832" y="4846320"/>
            <a:ext cx="1706880" cy="0"/>
          </a:xfrm>
          <a:prstGeom prst="line">
            <a:avLst/>
          </a:prstGeom>
          <a:ln w="25400" cap="flat">
            <a:solidFill>
              <a:srgbClr val="FFD1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</p:cxnSp>
      <p:sp>
        <p:nvSpPr>
          <p:cNvPr id="3" name="Subtitle">
            <a:extLst>
              <a:ext uri="{FF2B5EF4-FFF2-40B4-BE49-F238E27FC236}">
                <a16:creationId xmlns:a16="http://schemas.microsoft.com/office/drawing/2014/main" id="{DCD36CB7-C5B7-427E-B007-04E7C37DC94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6833" y="5074921"/>
            <a:ext cx="5730240" cy="822893"/>
          </a:xfrm>
        </p:spPr>
        <p:txBody>
          <a:bodyPr>
            <a:noAutofit/>
          </a:bodyPr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ells Fargo Sans" panose="020B0503020203020204" pitchFamily="34" charset="0"/>
              <a:buNone/>
              <a:tabLst/>
              <a:defRPr sz="1200" baseline="0"/>
            </a:lvl1pPr>
            <a:lvl2pPr marL="0" indent="0" algn="l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marL="0" indent="0" algn="l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marL="0" indent="0" algn="l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marL="0" indent="0" algn="l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marL="0" indent="0" algn="l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marL="0" indent="0" algn="l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marL="0" indent="0" algn="l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marL="0" indent="0" algn="l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>
            <a:r>
              <a:rPr lang="en-US" dirty="0"/>
              <a:t>[Date]</a:t>
            </a:r>
          </a:p>
          <a:p>
            <a:r>
              <a:rPr lang="en-US" dirty="0"/>
              <a:t>[Presenter 1]</a:t>
            </a:r>
          </a:p>
          <a:p>
            <a:r>
              <a:rPr lang="en-US" dirty="0"/>
              <a:t>[Presenter 2]</a:t>
            </a:r>
          </a:p>
        </p:txBody>
      </p:sp>
      <p:sp>
        <p:nvSpPr>
          <p:cNvPr id="8" name="Subtitle">
            <a:extLst>
              <a:ext uri="{FF2B5EF4-FFF2-40B4-BE49-F238E27FC236}">
                <a16:creationId xmlns:a16="http://schemas.microsoft.com/office/drawing/2014/main" id="{DCD36CB7-C5B7-427E-B007-04E7C37DC940}"/>
              </a:ext>
            </a:extLst>
          </p:cNvPr>
          <p:cNvSpPr txBox="1">
            <a:spLocks/>
          </p:cNvSpPr>
          <p:nvPr userDrawn="1"/>
        </p:nvSpPr>
        <p:spPr>
          <a:xfrm>
            <a:off x="486833" y="545254"/>
            <a:ext cx="5730240" cy="822893"/>
          </a:xfrm>
          <a:prstGeom prst="rect">
            <a:avLst/>
          </a:prstGeom>
        </p:spPr>
        <p:txBody>
          <a:bodyPr vert="horz" lIns="0" tIns="0" rIns="0" bIns="0" spcCol="365760" rtlCol="0">
            <a:noAutofit/>
          </a:bodyPr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ells Fargo Sans" panose="020B0503020203020204" pitchFamily="34" charset="0"/>
              <a:buNone/>
              <a:tabLst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ells Fargo Sans" panose="020B0503020203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ells Fargo Sans" panose="020B0503020203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ells Fargo Sans" panose="020B0503020203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ells Fargo Sans" panose="020B0503020203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ells Fargo Sans" panose="020B0503020203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ells Fargo Sans" panose="020B0503020203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ells Fargo Sans" panose="020B0503020203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ells Fargo Sans" panose="020B0503020203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2021</a:t>
            </a:r>
            <a:r>
              <a:rPr lang="en-US" sz="1800" baseline="0" dirty="0"/>
              <a:t> Data Science Camp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123775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debar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">
            <a:extLst>
              <a:ext uri="{FF2B5EF4-FFF2-40B4-BE49-F238E27FC236}">
                <a16:creationId xmlns:a16="http://schemas.microsoft.com/office/drawing/2014/main" id="{0FEC781B-6995-FC4B-8081-5377A71B27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7680" y="457200"/>
            <a:ext cx="11216640" cy="100584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[Slide title]</a:t>
            </a:r>
          </a:p>
        </p:txBody>
      </p:sp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18C91035-5E9C-427C-BB14-3C95EF5EA9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7681" y="1600200"/>
            <a:ext cx="7315200" cy="4572000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86D2EDA-1064-496E-9F5C-3A8317F76D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290561" y="1600200"/>
            <a:ext cx="3413759" cy="4572000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34BDA51D-739A-6147-AE33-B80AD50465E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48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x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C0E22618-D046-4A43-A145-B5CC229DCC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7680" y="457200"/>
            <a:ext cx="11216640" cy="1005840"/>
          </a:xfrm>
        </p:spPr>
        <p:txBody>
          <a:bodyPr/>
          <a:lstStyle/>
          <a:p>
            <a:r>
              <a:rPr lang="en-US" dirty="0"/>
              <a:t>[Slide title]</a:t>
            </a:r>
          </a:p>
        </p:txBody>
      </p:sp>
      <p:sp>
        <p:nvSpPr>
          <p:cNvPr id="5" name="Chart Placeholder 1">
            <a:extLst>
              <a:ext uri="{FF2B5EF4-FFF2-40B4-BE49-F238E27FC236}">
                <a16:creationId xmlns:a16="http://schemas.microsoft.com/office/drawing/2014/main" id="{1739FB7C-9269-7342-8648-01158E245B2B}"/>
              </a:ext>
            </a:extLst>
          </p:cNvPr>
          <p:cNvSpPr>
            <a:spLocks noGrp="1"/>
          </p:cNvSpPr>
          <p:nvPr>
            <p:ph type="chart" sz="quarter" idx="11"/>
          </p:nvPr>
        </p:nvSpPr>
        <p:spPr>
          <a:xfrm>
            <a:off x="487680" y="1600200"/>
            <a:ext cx="3413760" cy="2057400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900"/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6" name="Chart Placeholder 2">
            <a:extLst>
              <a:ext uri="{FF2B5EF4-FFF2-40B4-BE49-F238E27FC236}">
                <a16:creationId xmlns:a16="http://schemas.microsoft.com/office/drawing/2014/main" id="{A9A5DDBF-F036-D247-8214-85BE84E1C4F7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4389120" y="1600200"/>
            <a:ext cx="3413760" cy="2057400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900"/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7" name="Chart Placeholder 3">
            <a:extLst>
              <a:ext uri="{FF2B5EF4-FFF2-40B4-BE49-F238E27FC236}">
                <a16:creationId xmlns:a16="http://schemas.microsoft.com/office/drawing/2014/main" id="{67E53449-679B-CC46-BF8F-F1C105ECD917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8290560" y="1600200"/>
            <a:ext cx="3413760" cy="2057400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900"/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8" name="Chart Placeholder 4">
            <a:extLst>
              <a:ext uri="{FF2B5EF4-FFF2-40B4-BE49-F238E27FC236}">
                <a16:creationId xmlns:a16="http://schemas.microsoft.com/office/drawing/2014/main" id="{964DD178-5836-D24D-9CF5-2E0FDE4934E6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487680" y="4114800"/>
            <a:ext cx="3413760" cy="2057400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900"/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9" name="Chart Placeholder 5">
            <a:extLst>
              <a:ext uri="{FF2B5EF4-FFF2-40B4-BE49-F238E27FC236}">
                <a16:creationId xmlns:a16="http://schemas.microsoft.com/office/drawing/2014/main" id="{CB0AE243-8D47-2941-B6AB-7A7BFCBEE1B2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4389120" y="4114800"/>
            <a:ext cx="3413760" cy="2057400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900"/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10" name="Chart Placeholder 6">
            <a:extLst>
              <a:ext uri="{FF2B5EF4-FFF2-40B4-BE49-F238E27FC236}">
                <a16:creationId xmlns:a16="http://schemas.microsoft.com/office/drawing/2014/main" id="{C99EE39F-D270-8347-9E90-33ACBAEA0719}"/>
              </a:ext>
            </a:extLst>
          </p:cNvPr>
          <p:cNvSpPr>
            <a:spLocks noGrp="1"/>
          </p:cNvSpPr>
          <p:nvPr>
            <p:ph type="chart" sz="quarter" idx="16"/>
          </p:nvPr>
        </p:nvSpPr>
        <p:spPr>
          <a:xfrm>
            <a:off x="8290560" y="4114800"/>
            <a:ext cx="3413760" cy="2057400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900"/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3" name="Slide Number">
            <a:extLst>
              <a:ext uri="{FF2B5EF4-FFF2-40B4-BE49-F238E27FC236}">
                <a16:creationId xmlns:a16="http://schemas.microsoft.com/office/drawing/2014/main" id="{99DBD1E6-5A74-274B-8433-97A77208CD6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969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bg>
      <p:bgPr>
        <a:solidFill>
          <a:srgbClr val="D71E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5433CB49-42F4-4BEC-BD47-AAACD63E2CF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86833" y="457202"/>
            <a:ext cx="7316047" cy="5714999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3600">
                <a:solidFill>
                  <a:schemeClr val="tx1"/>
                </a:solidFill>
                <a:latin typeface="+mj-lt"/>
              </a:defRPr>
            </a:lvl1pPr>
            <a:lvl2pPr marL="0" indent="0">
              <a:spcBef>
                <a:spcPts val="900"/>
              </a:spcBef>
              <a:buNone/>
              <a:defRPr sz="1200">
                <a:solidFill>
                  <a:schemeClr val="tx1"/>
                </a:solidFill>
              </a:defRPr>
            </a:lvl2pPr>
            <a:lvl3pPr marL="171450" indent="-171450">
              <a:spcBef>
                <a:spcPts val="900"/>
              </a:spcBef>
              <a:buFont typeface="Wells Fargo Sans" panose="020B0503020203020204" pitchFamily="34" charset="0"/>
              <a:buChar char="•"/>
              <a:defRPr sz="1200">
                <a:solidFill>
                  <a:schemeClr val="tx1"/>
                </a:solidFill>
              </a:defRPr>
            </a:lvl3pPr>
            <a:lvl4pPr marL="342900" indent="-171450">
              <a:spcBef>
                <a:spcPts val="300"/>
              </a:spcBef>
              <a:buFont typeface="Wells Fargo Sans" panose="020B0503020203020204" pitchFamily="34" charset="0"/>
              <a:buChar char="–"/>
              <a:defRPr sz="1200">
                <a:solidFill>
                  <a:schemeClr val="tx1"/>
                </a:solidFill>
              </a:defRPr>
            </a:lvl4pPr>
            <a:lvl5pPr marL="514350" indent="-171450">
              <a:spcBef>
                <a:spcPts val="300"/>
              </a:spcBef>
              <a:buFont typeface="Wells Fargo Sans" panose="020B0503020203020204" pitchFamily="34" charset="0"/>
              <a:buChar char="–"/>
              <a:defRPr sz="1200">
                <a:solidFill>
                  <a:schemeClr val="tx1"/>
                </a:solidFill>
              </a:defRPr>
            </a:lvl5pPr>
            <a:lvl6pPr marL="685800" indent="-171450">
              <a:spcBef>
                <a:spcPts val="300"/>
              </a:spcBef>
              <a:buFont typeface="Wells Fargo Sans" panose="020B0503020203020204" pitchFamily="34" charset="0"/>
              <a:buChar char="–"/>
              <a:defRPr sz="1200">
                <a:solidFill>
                  <a:schemeClr val="tx1"/>
                </a:solidFill>
              </a:defRPr>
            </a:lvl6pPr>
            <a:lvl7pPr marL="857250" indent="-171450">
              <a:spcBef>
                <a:spcPts val="300"/>
              </a:spcBef>
              <a:buFont typeface="Wells Fargo Sans" panose="020B0503020203020204" pitchFamily="34" charset="0"/>
              <a:buChar char="–"/>
              <a:defRPr sz="1200">
                <a:solidFill>
                  <a:schemeClr val="tx1"/>
                </a:solidFill>
              </a:defRPr>
            </a:lvl7pPr>
            <a:lvl8pPr marL="1028700" indent="-171450">
              <a:spcBef>
                <a:spcPts val="300"/>
              </a:spcBef>
              <a:buFont typeface="Wells Fargo Sans" panose="020B0503020203020204" pitchFamily="34" charset="0"/>
              <a:buChar char="–"/>
              <a:defRPr sz="1200">
                <a:solidFill>
                  <a:schemeClr val="tx1"/>
                </a:solidFill>
              </a:defRPr>
            </a:lvl8pPr>
            <a:lvl9pPr marL="1200150" indent="-171450">
              <a:spcBef>
                <a:spcPts val="300"/>
              </a:spcBef>
              <a:buFont typeface="Wells Fargo Sans" panose="020B0503020203020204" pitchFamily="34" charset="0"/>
              <a:buChar char="–"/>
              <a:defRPr sz="12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[Section header title or quote]</a:t>
            </a:r>
          </a:p>
          <a:p>
            <a:pPr lvl="1"/>
            <a:r>
              <a:rPr lang="en-US" dirty="0"/>
              <a:t>Additional information, if needed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17EF2A7E-ED94-E540-9CF4-B56F980A38D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5213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- Orange">
    <p:bg>
      <p:bgPr>
        <a:solidFill>
          <a:srgbClr val="EB69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5433CB49-42F4-4BEC-BD47-AAACD63E2CF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86834" y="457202"/>
            <a:ext cx="7316047" cy="5714999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3600">
                <a:solidFill>
                  <a:schemeClr val="tx1"/>
                </a:solidFill>
                <a:latin typeface="+mj-lt"/>
              </a:defRPr>
            </a:lvl1pPr>
            <a:lvl2pPr marL="0" indent="0">
              <a:spcBef>
                <a:spcPts val="900"/>
              </a:spcBef>
              <a:buNone/>
              <a:defRPr sz="1200">
                <a:solidFill>
                  <a:schemeClr val="tx1"/>
                </a:solidFill>
              </a:defRPr>
            </a:lvl2pPr>
            <a:lvl3pPr marL="171450" indent="-171450">
              <a:spcBef>
                <a:spcPts val="900"/>
              </a:spcBef>
              <a:buFont typeface="Wells Fargo Sans" panose="020B0503020203020204" pitchFamily="34" charset="0"/>
              <a:buChar char="•"/>
              <a:defRPr sz="1200">
                <a:solidFill>
                  <a:schemeClr val="tx1"/>
                </a:solidFill>
              </a:defRPr>
            </a:lvl3pPr>
            <a:lvl4pPr marL="342900" indent="-171450">
              <a:spcBef>
                <a:spcPts val="300"/>
              </a:spcBef>
              <a:buFont typeface="Wells Fargo Sans" panose="020B0503020203020204" pitchFamily="34" charset="0"/>
              <a:buChar char="–"/>
              <a:defRPr sz="1200">
                <a:solidFill>
                  <a:schemeClr val="tx1"/>
                </a:solidFill>
              </a:defRPr>
            </a:lvl4pPr>
            <a:lvl5pPr marL="514350" indent="-171450">
              <a:spcBef>
                <a:spcPts val="300"/>
              </a:spcBef>
              <a:buFont typeface="Wells Fargo Sans" panose="020B0503020203020204" pitchFamily="34" charset="0"/>
              <a:buChar char="–"/>
              <a:defRPr sz="1200">
                <a:solidFill>
                  <a:schemeClr val="tx1"/>
                </a:solidFill>
              </a:defRPr>
            </a:lvl5pPr>
            <a:lvl6pPr marL="685800" indent="-171450">
              <a:spcBef>
                <a:spcPts val="300"/>
              </a:spcBef>
              <a:buFont typeface="Wells Fargo Sans" panose="020B0503020203020204" pitchFamily="34" charset="0"/>
              <a:buChar char="–"/>
              <a:defRPr sz="1200">
                <a:solidFill>
                  <a:schemeClr val="tx1"/>
                </a:solidFill>
              </a:defRPr>
            </a:lvl6pPr>
            <a:lvl7pPr marL="857250" indent="-171450">
              <a:spcBef>
                <a:spcPts val="300"/>
              </a:spcBef>
              <a:buFont typeface="Wells Fargo Sans" panose="020B0503020203020204" pitchFamily="34" charset="0"/>
              <a:buChar char="–"/>
              <a:defRPr sz="1200">
                <a:solidFill>
                  <a:schemeClr val="tx1"/>
                </a:solidFill>
              </a:defRPr>
            </a:lvl7pPr>
            <a:lvl8pPr marL="1028700" indent="-171450">
              <a:spcBef>
                <a:spcPts val="300"/>
              </a:spcBef>
              <a:buFont typeface="Wells Fargo Sans" panose="020B0503020203020204" pitchFamily="34" charset="0"/>
              <a:buChar char="–"/>
              <a:defRPr sz="1200">
                <a:solidFill>
                  <a:schemeClr val="tx1"/>
                </a:solidFill>
              </a:defRPr>
            </a:lvl8pPr>
            <a:lvl9pPr marL="1200150" indent="-171450">
              <a:spcBef>
                <a:spcPts val="300"/>
              </a:spcBef>
              <a:buFont typeface="Wells Fargo Sans" panose="020B0503020203020204" pitchFamily="34" charset="0"/>
              <a:buChar char="–"/>
              <a:defRPr sz="12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[Section header title or quote]</a:t>
            </a:r>
          </a:p>
          <a:p>
            <a:pPr lvl="1"/>
            <a:r>
              <a:rPr lang="en-US" dirty="0"/>
              <a:t>Additional information, if needed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4E969CF6-897C-2A47-AFD1-3CED01FF01E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0008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- Light Orange">
    <p:bg>
      <p:bgPr>
        <a:solidFill>
          <a:srgbClr val="FF96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5433CB49-42F4-4BEC-BD47-AAACD63E2CF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86833" y="457202"/>
            <a:ext cx="7316048" cy="5714999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3600">
                <a:solidFill>
                  <a:schemeClr val="tx1"/>
                </a:solidFill>
                <a:latin typeface="+mj-lt"/>
              </a:defRPr>
            </a:lvl1pPr>
            <a:lvl2pPr marL="0" indent="0">
              <a:spcBef>
                <a:spcPts val="900"/>
              </a:spcBef>
              <a:buNone/>
              <a:defRPr sz="1200">
                <a:solidFill>
                  <a:schemeClr val="tx1"/>
                </a:solidFill>
              </a:defRPr>
            </a:lvl2pPr>
            <a:lvl3pPr marL="171450" indent="-171450">
              <a:spcBef>
                <a:spcPts val="900"/>
              </a:spcBef>
              <a:buFont typeface="Wells Fargo Sans" panose="020B0503020203020204" pitchFamily="34" charset="0"/>
              <a:buChar char="•"/>
              <a:defRPr sz="1200">
                <a:solidFill>
                  <a:schemeClr val="tx1"/>
                </a:solidFill>
              </a:defRPr>
            </a:lvl3pPr>
            <a:lvl4pPr marL="342900" indent="-171450">
              <a:spcBef>
                <a:spcPts val="300"/>
              </a:spcBef>
              <a:buFont typeface="Wells Fargo Sans" panose="020B0503020203020204" pitchFamily="34" charset="0"/>
              <a:buChar char="–"/>
              <a:defRPr sz="1200">
                <a:solidFill>
                  <a:schemeClr val="tx1"/>
                </a:solidFill>
              </a:defRPr>
            </a:lvl4pPr>
            <a:lvl5pPr marL="514350" indent="-171450">
              <a:spcBef>
                <a:spcPts val="300"/>
              </a:spcBef>
              <a:buFont typeface="Wells Fargo Sans" panose="020B0503020203020204" pitchFamily="34" charset="0"/>
              <a:buChar char="–"/>
              <a:defRPr sz="1200">
                <a:solidFill>
                  <a:schemeClr val="tx1"/>
                </a:solidFill>
              </a:defRPr>
            </a:lvl5pPr>
            <a:lvl6pPr marL="685800" indent="-171450">
              <a:spcBef>
                <a:spcPts val="300"/>
              </a:spcBef>
              <a:buFont typeface="Wells Fargo Sans" panose="020B0503020203020204" pitchFamily="34" charset="0"/>
              <a:buChar char="–"/>
              <a:defRPr sz="1200">
                <a:solidFill>
                  <a:schemeClr val="tx1"/>
                </a:solidFill>
              </a:defRPr>
            </a:lvl6pPr>
            <a:lvl7pPr marL="857250" indent="-171450">
              <a:spcBef>
                <a:spcPts val="300"/>
              </a:spcBef>
              <a:buFont typeface="Wells Fargo Sans" panose="020B0503020203020204" pitchFamily="34" charset="0"/>
              <a:buChar char="–"/>
              <a:defRPr sz="1200">
                <a:solidFill>
                  <a:schemeClr val="tx1"/>
                </a:solidFill>
              </a:defRPr>
            </a:lvl7pPr>
            <a:lvl8pPr marL="1028700" indent="-171450">
              <a:spcBef>
                <a:spcPts val="300"/>
              </a:spcBef>
              <a:buFont typeface="Wells Fargo Sans" panose="020B0503020203020204" pitchFamily="34" charset="0"/>
              <a:buChar char="–"/>
              <a:defRPr sz="1200">
                <a:solidFill>
                  <a:schemeClr val="tx1"/>
                </a:solidFill>
              </a:defRPr>
            </a:lvl8pPr>
            <a:lvl9pPr marL="1200150" indent="-171450">
              <a:spcBef>
                <a:spcPts val="300"/>
              </a:spcBef>
              <a:buFont typeface="Wells Fargo Sans" panose="020B0503020203020204" pitchFamily="34" charset="0"/>
              <a:buChar char="–"/>
              <a:defRPr sz="12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[Section header title or quote]</a:t>
            </a:r>
          </a:p>
          <a:p>
            <a:pPr lvl="1"/>
            <a:r>
              <a:rPr lang="en-US" dirty="0"/>
              <a:t>Additional information, if needed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7A37D924-28E5-5843-9BA3-6C88EE563D2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9633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- Whi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5433CB49-42F4-4BEC-BD47-AAACD63E2CF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86833" y="457202"/>
            <a:ext cx="7316048" cy="5714999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3600">
                <a:solidFill>
                  <a:schemeClr val="tx2"/>
                </a:solidFill>
                <a:latin typeface="+mj-lt"/>
              </a:defRPr>
            </a:lvl1pPr>
            <a:lvl2pPr marL="0" indent="0">
              <a:spcBef>
                <a:spcPts val="900"/>
              </a:spcBef>
              <a:buNone/>
              <a:defRPr sz="1200">
                <a:solidFill>
                  <a:schemeClr val="tx1"/>
                </a:solidFill>
              </a:defRPr>
            </a:lvl2pPr>
            <a:lvl3pPr marL="171450" indent="-171450">
              <a:spcBef>
                <a:spcPts val="900"/>
              </a:spcBef>
              <a:buFont typeface="Wells Fargo Sans" panose="020B0503020203020204" pitchFamily="34" charset="0"/>
              <a:buChar char="•"/>
              <a:defRPr sz="1200">
                <a:solidFill>
                  <a:schemeClr val="tx1"/>
                </a:solidFill>
              </a:defRPr>
            </a:lvl3pPr>
            <a:lvl4pPr marL="342900" indent="-171450">
              <a:spcBef>
                <a:spcPts val="300"/>
              </a:spcBef>
              <a:buFont typeface="Wells Fargo Sans" panose="020B0503020203020204" pitchFamily="34" charset="0"/>
              <a:buChar char="–"/>
              <a:defRPr sz="1200">
                <a:solidFill>
                  <a:schemeClr val="tx1"/>
                </a:solidFill>
              </a:defRPr>
            </a:lvl4pPr>
            <a:lvl5pPr marL="514350" indent="-171450">
              <a:spcBef>
                <a:spcPts val="300"/>
              </a:spcBef>
              <a:buFont typeface="Wells Fargo Sans" panose="020B0503020203020204" pitchFamily="34" charset="0"/>
              <a:buChar char="–"/>
              <a:defRPr sz="1200">
                <a:solidFill>
                  <a:schemeClr val="tx1"/>
                </a:solidFill>
              </a:defRPr>
            </a:lvl5pPr>
            <a:lvl6pPr marL="685800" indent="-171450">
              <a:spcBef>
                <a:spcPts val="300"/>
              </a:spcBef>
              <a:buFont typeface="Wells Fargo Sans" panose="020B0503020203020204" pitchFamily="34" charset="0"/>
              <a:buChar char="–"/>
              <a:defRPr sz="1200">
                <a:solidFill>
                  <a:schemeClr val="tx1"/>
                </a:solidFill>
              </a:defRPr>
            </a:lvl6pPr>
            <a:lvl7pPr marL="857250" indent="-171450">
              <a:spcBef>
                <a:spcPts val="300"/>
              </a:spcBef>
              <a:buFont typeface="Wells Fargo Sans" panose="020B0503020203020204" pitchFamily="34" charset="0"/>
              <a:buChar char="–"/>
              <a:defRPr sz="1200">
                <a:solidFill>
                  <a:schemeClr val="tx1"/>
                </a:solidFill>
              </a:defRPr>
            </a:lvl7pPr>
            <a:lvl8pPr marL="1028700" indent="-171450">
              <a:spcBef>
                <a:spcPts val="300"/>
              </a:spcBef>
              <a:buFont typeface="Wells Fargo Sans" panose="020B0503020203020204" pitchFamily="34" charset="0"/>
              <a:buChar char="–"/>
              <a:defRPr sz="1200">
                <a:solidFill>
                  <a:schemeClr val="tx1"/>
                </a:solidFill>
              </a:defRPr>
            </a:lvl8pPr>
            <a:lvl9pPr marL="1200150" indent="-171450">
              <a:spcBef>
                <a:spcPts val="300"/>
              </a:spcBef>
              <a:buFont typeface="Wells Fargo Sans" panose="020B0503020203020204" pitchFamily="34" charset="0"/>
              <a:buChar char="–"/>
              <a:defRPr sz="12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[Section header title or quote]</a:t>
            </a:r>
          </a:p>
          <a:p>
            <a:pPr lvl="1"/>
            <a:r>
              <a:rPr lang="en-US" dirty="0"/>
              <a:t>Additional information, if needed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56A6D6C7-DEED-604E-9F87-29E1838E56B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5976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an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ECD4D62C-8EA9-44FC-83B2-701A7A41EF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6834" y="457200"/>
            <a:ext cx="7316047" cy="1005840"/>
          </a:xfrm>
        </p:spPr>
        <p:txBody>
          <a:bodyPr/>
          <a:lstStyle/>
          <a:p>
            <a:r>
              <a:rPr lang="en-US" dirty="0"/>
              <a:t>[Slide title]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3E076051-AE4B-CF44-AB12-A6CC31DC24E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86834" y="1600200"/>
            <a:ext cx="7316047" cy="4572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Picture Placeholder 1">
            <a:extLst>
              <a:ext uri="{FF2B5EF4-FFF2-40B4-BE49-F238E27FC236}">
                <a16:creationId xmlns:a16="http://schemas.microsoft.com/office/drawing/2014/main" id="{F62EF48E-356C-2242-ADD1-8AEA6280E3A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290560" y="0"/>
            <a:ext cx="3901440" cy="6858000"/>
          </a:xfrm>
          <a:solidFill>
            <a:srgbClr val="F4F0ED"/>
          </a:solidFill>
        </p:spPr>
        <p:txBody>
          <a:bodyPr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0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" name="Slide Number">
            <a:extLst>
              <a:ext uri="{FF2B5EF4-FFF2-40B4-BE49-F238E27FC236}">
                <a16:creationId xmlns:a16="http://schemas.microsoft.com/office/drawing/2014/main" id="{7042F1D1-52E8-5643-866B-0EB322CE1B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987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One Photo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ECD4D62C-8EA9-44FC-83B2-701A7A41EF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[Slide title]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80D26346-61C4-6C44-B93D-0EBC0C5CAE3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7680" y="1600200"/>
            <a:ext cx="11216640" cy="411480"/>
          </a:xfrm>
        </p:spPr>
        <p:txBody>
          <a:bodyPr anchor="b" anchorCtr="0">
            <a:noAutofit/>
          </a:bodyPr>
          <a:lstStyle>
            <a:lvl1pPr marL="0" indent="0">
              <a:spcBef>
                <a:spcPts val="0"/>
              </a:spcBef>
              <a:buNone/>
              <a:defRPr sz="1000"/>
            </a:lvl1pPr>
            <a:lvl2pPr marL="0" indent="0">
              <a:spcBef>
                <a:spcPts val="0"/>
              </a:spcBef>
              <a:buNone/>
              <a:defRPr sz="1000"/>
            </a:lvl2pPr>
            <a:lvl3pPr marL="0" indent="0">
              <a:spcBef>
                <a:spcPts val="0"/>
              </a:spcBef>
              <a:buNone/>
              <a:defRPr sz="1000"/>
            </a:lvl3pPr>
            <a:lvl4pPr marL="0" indent="0">
              <a:spcBef>
                <a:spcPts val="0"/>
              </a:spcBef>
              <a:buNone/>
              <a:defRPr sz="1000"/>
            </a:lvl4pPr>
            <a:lvl5pPr marL="0" indent="0">
              <a:spcBef>
                <a:spcPts val="0"/>
              </a:spcBef>
              <a:buNone/>
              <a:defRPr sz="1000"/>
            </a:lvl5pPr>
            <a:lvl6pPr marL="0" indent="0">
              <a:spcBef>
                <a:spcPts val="0"/>
              </a:spcBef>
              <a:buNone/>
              <a:defRPr sz="1000"/>
            </a:lvl6pPr>
            <a:lvl7pPr marL="0" indent="0">
              <a:spcBef>
                <a:spcPts val="0"/>
              </a:spcBef>
              <a:buNone/>
              <a:defRPr sz="1000"/>
            </a:lvl7pPr>
            <a:lvl8pPr marL="0" indent="0">
              <a:spcBef>
                <a:spcPts val="0"/>
              </a:spcBef>
              <a:buNone/>
              <a:defRPr sz="1000"/>
            </a:lvl8pPr>
            <a:lvl9pPr marL="0" indent="0">
              <a:spcBef>
                <a:spcPts val="0"/>
              </a:spcBef>
              <a:buNone/>
              <a:defRPr sz="1000"/>
            </a:lvl9pPr>
          </a:lstStyle>
          <a:p>
            <a:pPr lvl="0"/>
            <a:r>
              <a:rPr lang="en-US" dirty="0"/>
              <a:t>[Optional photo caption]</a:t>
            </a:r>
          </a:p>
        </p:txBody>
      </p:sp>
      <p:sp>
        <p:nvSpPr>
          <p:cNvPr id="4" name="Picture Placeholder 1">
            <a:extLst>
              <a:ext uri="{FF2B5EF4-FFF2-40B4-BE49-F238E27FC236}">
                <a16:creationId xmlns:a16="http://schemas.microsoft.com/office/drawing/2014/main" id="{F62EF48E-356C-2242-ADD1-8AEA6280E3A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2103120"/>
            <a:ext cx="12192000" cy="4754880"/>
          </a:xfrm>
          <a:solidFill>
            <a:srgbClr val="F4F0ED"/>
          </a:solidFill>
        </p:spPr>
        <p:txBody>
          <a:bodyPr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Slide Number">
            <a:extLst>
              <a:ext uri="{FF2B5EF4-FFF2-40B4-BE49-F238E27FC236}">
                <a16:creationId xmlns:a16="http://schemas.microsoft.com/office/drawing/2014/main" id="{6C7E36A9-B84B-7E40-9E84-C82B263BF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542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wo Photos and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ECD4D62C-8EA9-44FC-83B2-701A7A41EF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[Slide title]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80D26346-61C4-6C44-B93D-0EBC0C5CAE3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7680" y="1600200"/>
            <a:ext cx="7315201" cy="411480"/>
          </a:xfrm>
        </p:spPr>
        <p:txBody>
          <a:bodyPr anchor="b" anchorCtr="0">
            <a:noAutofit/>
          </a:bodyPr>
          <a:lstStyle>
            <a:lvl1pPr marL="0" indent="0">
              <a:spcBef>
                <a:spcPts val="0"/>
              </a:spcBef>
              <a:buNone/>
              <a:defRPr sz="1000"/>
            </a:lvl1pPr>
            <a:lvl2pPr marL="0" indent="0">
              <a:spcBef>
                <a:spcPts val="0"/>
              </a:spcBef>
              <a:buNone/>
              <a:defRPr sz="1000"/>
            </a:lvl2pPr>
            <a:lvl3pPr marL="0" indent="0">
              <a:spcBef>
                <a:spcPts val="0"/>
              </a:spcBef>
              <a:buNone/>
              <a:defRPr sz="1000"/>
            </a:lvl3pPr>
            <a:lvl4pPr marL="0" indent="0">
              <a:spcBef>
                <a:spcPts val="0"/>
              </a:spcBef>
              <a:buNone/>
              <a:defRPr sz="1000"/>
            </a:lvl4pPr>
            <a:lvl5pPr marL="0" indent="0">
              <a:spcBef>
                <a:spcPts val="0"/>
              </a:spcBef>
              <a:buNone/>
              <a:defRPr sz="1000"/>
            </a:lvl5pPr>
            <a:lvl6pPr marL="0" indent="0">
              <a:spcBef>
                <a:spcPts val="0"/>
              </a:spcBef>
              <a:buNone/>
              <a:defRPr sz="1000"/>
            </a:lvl6pPr>
            <a:lvl7pPr marL="0" indent="0">
              <a:spcBef>
                <a:spcPts val="0"/>
              </a:spcBef>
              <a:buNone/>
              <a:defRPr sz="1000"/>
            </a:lvl7pPr>
            <a:lvl8pPr marL="0" indent="0">
              <a:spcBef>
                <a:spcPts val="0"/>
              </a:spcBef>
              <a:buNone/>
              <a:defRPr sz="1000"/>
            </a:lvl8pPr>
            <a:lvl9pPr marL="0" indent="0">
              <a:spcBef>
                <a:spcPts val="0"/>
              </a:spcBef>
              <a:buNone/>
              <a:defRPr sz="1000"/>
            </a:lvl9pPr>
          </a:lstStyle>
          <a:p>
            <a:pPr lvl="0"/>
            <a:r>
              <a:rPr lang="en-US" dirty="0"/>
              <a:t>[Optional photo caption]</a:t>
            </a:r>
          </a:p>
        </p:txBody>
      </p:sp>
      <p:sp>
        <p:nvSpPr>
          <p:cNvPr id="4" name="Picture Placeholder 1">
            <a:extLst>
              <a:ext uri="{FF2B5EF4-FFF2-40B4-BE49-F238E27FC236}">
                <a16:creationId xmlns:a16="http://schemas.microsoft.com/office/drawing/2014/main" id="{F62EF48E-356C-2242-ADD1-8AEA6280E3A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2103120"/>
            <a:ext cx="8290560" cy="4754880"/>
          </a:xfrm>
          <a:solidFill>
            <a:srgbClr val="F4F0ED"/>
          </a:solidFill>
        </p:spPr>
        <p:txBody>
          <a:bodyPr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044CA248-D2A9-BE4C-8A71-862CADED024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290561" y="1600200"/>
            <a:ext cx="3413760" cy="411480"/>
          </a:xfrm>
        </p:spPr>
        <p:txBody>
          <a:bodyPr anchor="b" anchorCtr="0">
            <a:noAutofit/>
          </a:bodyPr>
          <a:lstStyle>
            <a:lvl1pPr marL="0" indent="0">
              <a:spcBef>
                <a:spcPts val="0"/>
              </a:spcBef>
              <a:buNone/>
              <a:defRPr sz="1000"/>
            </a:lvl1pPr>
            <a:lvl2pPr marL="0" indent="0">
              <a:spcBef>
                <a:spcPts val="0"/>
              </a:spcBef>
              <a:buNone/>
              <a:defRPr sz="1000"/>
            </a:lvl2pPr>
            <a:lvl3pPr marL="0" indent="0">
              <a:spcBef>
                <a:spcPts val="0"/>
              </a:spcBef>
              <a:buNone/>
              <a:defRPr sz="1000"/>
            </a:lvl3pPr>
            <a:lvl4pPr marL="0" indent="0">
              <a:spcBef>
                <a:spcPts val="0"/>
              </a:spcBef>
              <a:buNone/>
              <a:defRPr sz="1000"/>
            </a:lvl4pPr>
            <a:lvl5pPr marL="0" indent="0">
              <a:spcBef>
                <a:spcPts val="0"/>
              </a:spcBef>
              <a:buNone/>
              <a:defRPr sz="1000"/>
            </a:lvl5pPr>
            <a:lvl6pPr marL="0" indent="0">
              <a:spcBef>
                <a:spcPts val="0"/>
              </a:spcBef>
              <a:buNone/>
              <a:defRPr sz="1000"/>
            </a:lvl6pPr>
            <a:lvl7pPr marL="0" indent="0">
              <a:spcBef>
                <a:spcPts val="0"/>
              </a:spcBef>
              <a:buNone/>
              <a:defRPr sz="1000"/>
            </a:lvl7pPr>
            <a:lvl8pPr marL="0" indent="0">
              <a:spcBef>
                <a:spcPts val="0"/>
              </a:spcBef>
              <a:buNone/>
              <a:defRPr sz="1000"/>
            </a:lvl8pPr>
            <a:lvl9pPr marL="0" indent="0">
              <a:spcBef>
                <a:spcPts val="0"/>
              </a:spcBef>
              <a:buNone/>
              <a:defRPr sz="1000"/>
            </a:lvl9pPr>
          </a:lstStyle>
          <a:p>
            <a:pPr lvl="0"/>
            <a:r>
              <a:rPr lang="en-US" dirty="0"/>
              <a:t>[Optional photo caption]</a:t>
            </a:r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8DA8240D-0BD4-F841-8B8F-61635137F8E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90560" y="2103120"/>
            <a:ext cx="3901440" cy="4754880"/>
          </a:xfrm>
          <a:solidFill>
            <a:srgbClr val="B5ADAD"/>
          </a:solidFill>
        </p:spPr>
        <p:txBody>
          <a:bodyPr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Slide Number">
            <a:extLst>
              <a:ext uri="{FF2B5EF4-FFF2-40B4-BE49-F238E27FC236}">
                <a16:creationId xmlns:a16="http://schemas.microsoft.com/office/drawing/2014/main" id="{55695995-E9EC-9741-9AB6-FA7A10F3549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475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ECD4D62C-8EA9-44FC-83B2-701A7A41EF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[Slide title]</a:t>
            </a:r>
          </a:p>
        </p:txBody>
      </p:sp>
      <p:sp>
        <p:nvSpPr>
          <p:cNvPr id="3" name="Slide Number">
            <a:extLst>
              <a:ext uri="{FF2B5EF4-FFF2-40B4-BE49-F238E27FC236}">
                <a16:creationId xmlns:a16="http://schemas.microsoft.com/office/drawing/2014/main" id="{6E475588-47DB-0041-A49C-8F0EF860065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475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5BF1F789-5F18-4A39-AD7A-F27D50655E1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6833" y="2834640"/>
            <a:ext cx="5730240" cy="1779684"/>
          </a:xfrm>
        </p:spPr>
        <p:txBody>
          <a:bodyPr anchor="t" anchorCtr="0"/>
          <a:lstStyle>
            <a:lvl1pPr algn="l"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[Presentation title, </a:t>
            </a:r>
            <a:br>
              <a:rPr lang="en-US" dirty="0"/>
            </a:br>
            <a:r>
              <a:rPr lang="en-US" dirty="0"/>
              <a:t>four lines max]</a:t>
            </a:r>
          </a:p>
        </p:txBody>
      </p:sp>
      <p:cxnSp>
        <p:nvCxnSpPr>
          <p:cNvPr id="10" name="Line">
            <a:extLst>
              <a:ext uri="{FF2B5EF4-FFF2-40B4-BE49-F238E27FC236}">
                <a16:creationId xmlns:a16="http://schemas.microsoft.com/office/drawing/2014/main" id="{26A76A1E-D9BB-3D47-BDB3-0A2EB2F6A22E}"/>
              </a:ext>
            </a:extLst>
          </p:cNvPr>
          <p:cNvCxnSpPr>
            <a:cxnSpLocks/>
          </p:cNvCxnSpPr>
          <p:nvPr/>
        </p:nvCxnSpPr>
        <p:spPr bwMode="hidden">
          <a:xfrm>
            <a:off x="486832" y="4846320"/>
            <a:ext cx="1706880" cy="0"/>
          </a:xfrm>
          <a:prstGeom prst="line">
            <a:avLst/>
          </a:prstGeom>
          <a:ln w="25400" cap="flat">
            <a:solidFill>
              <a:srgbClr val="FFD1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</p:cxnSp>
      <p:sp>
        <p:nvSpPr>
          <p:cNvPr id="3" name="Subtitle">
            <a:extLst>
              <a:ext uri="{FF2B5EF4-FFF2-40B4-BE49-F238E27FC236}">
                <a16:creationId xmlns:a16="http://schemas.microsoft.com/office/drawing/2014/main" id="{DCD36CB7-C5B7-427E-B007-04E7C37DC94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6833" y="5074921"/>
            <a:ext cx="5730240" cy="822893"/>
          </a:xfrm>
        </p:spPr>
        <p:txBody>
          <a:bodyPr>
            <a:noAutofit/>
          </a:bodyPr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ells Fargo Sans" panose="020B0503020203020204" pitchFamily="34" charset="0"/>
              <a:buNone/>
              <a:tabLst/>
              <a:defRPr sz="1200" baseline="0"/>
            </a:lvl1pPr>
            <a:lvl2pPr marL="0" indent="0" algn="l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marL="0" indent="0" algn="l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marL="0" indent="0" algn="l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marL="0" indent="0" algn="l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marL="0" indent="0" algn="l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marL="0" indent="0" algn="l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marL="0" indent="0" algn="l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marL="0" indent="0" algn="l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>
            <a:r>
              <a:rPr lang="en-US" dirty="0"/>
              <a:t>[Date]</a:t>
            </a:r>
          </a:p>
          <a:p>
            <a:r>
              <a:rPr lang="en-US" dirty="0"/>
              <a:t>[Presenter 1]</a:t>
            </a:r>
          </a:p>
          <a:p>
            <a:r>
              <a:rPr lang="en-US" dirty="0"/>
              <a:t>[Presenter 2]</a:t>
            </a:r>
          </a:p>
        </p:txBody>
      </p:sp>
      <p:sp>
        <p:nvSpPr>
          <p:cNvPr id="6" name="Picture">
            <a:extLst>
              <a:ext uri="{FF2B5EF4-FFF2-40B4-BE49-F238E27FC236}">
                <a16:creationId xmlns:a16="http://schemas.microsoft.com/office/drawing/2014/main" id="{73EA1C7A-1FB4-554C-9536-79F942D4434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949440" y="2148840"/>
            <a:ext cx="4754880" cy="4023360"/>
          </a:xfrm>
          <a:solidFill>
            <a:srgbClr val="F4F0ED"/>
          </a:solidFill>
        </p:spPr>
        <p:txBody>
          <a:bodyPr anchor="ctr" anchorCtr="0"/>
          <a:lstStyle>
            <a:lvl1pPr marL="0" indent="0" algn="ctr">
              <a:buNone/>
              <a:defRPr sz="1000"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328391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">
            <a:extLst>
              <a:ext uri="{FF2B5EF4-FFF2-40B4-BE49-F238E27FC236}">
                <a16:creationId xmlns:a16="http://schemas.microsoft.com/office/drawing/2014/main" id="{665BEEFC-B89E-9C41-8260-1542F0B43A2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757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hank You">
            <a:extLst>
              <a:ext uri="{FF2B5EF4-FFF2-40B4-BE49-F238E27FC236}">
                <a16:creationId xmlns:a16="http://schemas.microsoft.com/office/drawing/2014/main" id="{D5C8B33B-B32E-0C4D-947A-87A5447D23F3}"/>
              </a:ext>
            </a:extLst>
          </p:cNvPr>
          <p:cNvSpPr txBox="1">
            <a:spLocks/>
          </p:cNvSpPr>
          <p:nvPr/>
        </p:nvSpPr>
        <p:spPr>
          <a:xfrm>
            <a:off x="487679" y="1600202"/>
            <a:ext cx="11217487" cy="1600199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7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Thank you</a:t>
            </a:r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D580231D-7943-F647-B67D-262940DDDB8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7680" y="4341847"/>
            <a:ext cx="3413760" cy="1830355"/>
          </a:xfrm>
        </p:spPr>
        <p:txBody>
          <a:bodyPr anchor="b" anchorCtr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000"/>
            </a:lvl1pPr>
            <a:lvl2pPr marL="0" indent="0">
              <a:spcBef>
                <a:spcPts val="0"/>
              </a:spcBef>
              <a:buFontTx/>
              <a:buNone/>
              <a:defRPr sz="1000"/>
            </a:lvl2pPr>
            <a:lvl3pPr marL="0" indent="0">
              <a:spcBef>
                <a:spcPts val="0"/>
              </a:spcBef>
              <a:buFontTx/>
              <a:buNone/>
              <a:defRPr sz="1000"/>
            </a:lvl3pPr>
            <a:lvl4pPr marL="0" indent="0">
              <a:spcBef>
                <a:spcPts val="0"/>
              </a:spcBef>
              <a:buFontTx/>
              <a:buNone/>
              <a:defRPr sz="1000"/>
            </a:lvl4pPr>
            <a:lvl5pPr marL="0" indent="0">
              <a:spcBef>
                <a:spcPts val="0"/>
              </a:spcBef>
              <a:buFontTx/>
              <a:buNone/>
              <a:defRPr sz="1000"/>
            </a:lvl5pPr>
            <a:lvl6pPr marL="0" indent="0">
              <a:spcBef>
                <a:spcPts val="0"/>
              </a:spcBef>
              <a:buFontTx/>
              <a:buNone/>
              <a:defRPr sz="1000"/>
            </a:lvl6pPr>
            <a:lvl7pPr marL="0" indent="0">
              <a:spcBef>
                <a:spcPts val="0"/>
              </a:spcBef>
              <a:buFontTx/>
              <a:buNone/>
              <a:defRPr sz="1000"/>
            </a:lvl7pPr>
            <a:lvl8pPr marL="0" indent="0">
              <a:spcBef>
                <a:spcPts val="0"/>
              </a:spcBef>
              <a:buFontTx/>
              <a:buNone/>
              <a:defRPr sz="1000"/>
            </a:lvl8pPr>
            <a:lvl9pPr marL="0" indent="0">
              <a:spcBef>
                <a:spcPts val="0"/>
              </a:spcBef>
              <a:buFontTx/>
              <a:buNone/>
              <a:defRPr sz="1000"/>
            </a:lvl9pPr>
          </a:lstStyle>
          <a:p>
            <a:pPr lvl="0"/>
            <a:r>
              <a:rPr lang="en-US" dirty="0"/>
              <a:t>[Optional contact information]</a:t>
            </a:r>
          </a:p>
        </p:txBody>
      </p:sp>
    </p:spTree>
    <p:extLst>
      <p:ext uri="{BB962C8B-B14F-4D97-AF65-F5344CB8AC3E}">
        <p14:creationId xmlns:p14="http://schemas.microsoft.com/office/powerpoint/2010/main" val="3680987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">
            <a:extLst>
              <a:ext uri="{FF2B5EF4-FFF2-40B4-BE49-F238E27FC236}">
                <a16:creationId xmlns:a16="http://schemas.microsoft.com/office/drawing/2014/main" id="{9D9BA87F-F94E-2547-8D0D-4850B27176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7680" y="457200"/>
            <a:ext cx="11216640" cy="100584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[Slide title]</a:t>
            </a:r>
          </a:p>
        </p:txBody>
      </p:sp>
      <p:cxnSp>
        <p:nvCxnSpPr>
          <p:cNvPr id="4" name="Line">
            <a:extLst>
              <a:ext uri="{FF2B5EF4-FFF2-40B4-BE49-F238E27FC236}">
                <a16:creationId xmlns:a16="http://schemas.microsoft.com/office/drawing/2014/main" id="{4D348C42-76C9-E94C-BD38-85471A87E30C}"/>
              </a:ext>
            </a:extLst>
          </p:cNvPr>
          <p:cNvCxnSpPr>
            <a:cxnSpLocks/>
          </p:cNvCxnSpPr>
          <p:nvPr/>
        </p:nvCxnSpPr>
        <p:spPr bwMode="hidden">
          <a:xfrm>
            <a:off x="487680" y="1600200"/>
            <a:ext cx="5364480" cy="0"/>
          </a:xfrm>
          <a:prstGeom prst="line">
            <a:avLst/>
          </a:prstGeom>
          <a:ln w="19050" cap="flat">
            <a:solidFill>
              <a:srgbClr val="FFD1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</p:cxnSp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5ACDF6B2-62B8-404E-8D30-5948044193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680" y="1828800"/>
            <a:ext cx="5364480" cy="4340224"/>
          </a:xfrm>
        </p:spPr>
        <p:txBody>
          <a:bodyPr numCol="1"/>
          <a:lstStyle>
            <a:lvl1pPr marL="171450" indent="-171450">
              <a:buFont typeface="Wells Fargo Sans" panose="020B0503020203020204" pitchFamily="34" charset="0"/>
              <a:buChar char="•"/>
              <a:tabLst>
                <a:tab pos="4024313" algn="r"/>
              </a:tabLst>
              <a:defRPr/>
            </a:lvl1pPr>
            <a:lvl2pPr marL="342900" indent="-171450">
              <a:tabLst>
                <a:tab pos="4024313" algn="r"/>
              </a:tabLst>
              <a:defRPr/>
            </a:lvl2pPr>
            <a:lvl3pPr marL="514350" indent="-171450">
              <a:tabLst>
                <a:tab pos="4024313" algn="r"/>
              </a:tabLst>
              <a:defRPr/>
            </a:lvl3pPr>
            <a:lvl4pPr marL="685800" indent="-171450">
              <a:tabLst>
                <a:tab pos="4024313" algn="r"/>
              </a:tabLst>
              <a:defRPr/>
            </a:lvl4pPr>
            <a:lvl5pPr marL="857250" indent="-171450">
              <a:tabLst>
                <a:tab pos="4024313" algn="r"/>
              </a:tabLst>
              <a:defRPr/>
            </a:lvl5pPr>
            <a:lvl6pPr marL="1028700" indent="-171450">
              <a:tabLst>
                <a:tab pos="4024313" algn="r"/>
              </a:tabLst>
              <a:defRPr/>
            </a:lvl6pPr>
            <a:lvl7pPr marL="1200150" indent="-171450">
              <a:tabLst>
                <a:tab pos="4024313" algn="r"/>
              </a:tabLst>
              <a:defRPr/>
            </a:lvl7pPr>
            <a:lvl8pPr marL="1371600" indent="-171450">
              <a:tabLst>
                <a:tab pos="4024313" algn="r"/>
              </a:tabLst>
              <a:defRPr/>
            </a:lvl8pPr>
            <a:lvl9pPr marL="1543050" indent="-171450">
              <a:tabLst>
                <a:tab pos="4024313" algn="r"/>
              </a:tabLst>
              <a:defRPr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F7941C5E-69DA-4A4E-99CB-9F761C37918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482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">
            <a:extLst>
              <a:ext uri="{FF2B5EF4-FFF2-40B4-BE49-F238E27FC236}">
                <a16:creationId xmlns:a16="http://schemas.microsoft.com/office/drawing/2014/main" id="{9D9BA87F-F94E-2547-8D0D-4850B27176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7680" y="457200"/>
            <a:ext cx="11216640" cy="100584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[Slide title]</a:t>
            </a:r>
          </a:p>
        </p:txBody>
      </p:sp>
      <p:cxnSp>
        <p:nvCxnSpPr>
          <p:cNvPr id="4" name="Line">
            <a:extLst>
              <a:ext uri="{FF2B5EF4-FFF2-40B4-BE49-F238E27FC236}">
                <a16:creationId xmlns:a16="http://schemas.microsoft.com/office/drawing/2014/main" id="{4D348C42-76C9-E94C-BD38-85471A87E30C}"/>
              </a:ext>
            </a:extLst>
          </p:cNvPr>
          <p:cNvCxnSpPr>
            <a:cxnSpLocks/>
          </p:cNvCxnSpPr>
          <p:nvPr/>
        </p:nvCxnSpPr>
        <p:spPr bwMode="hidden">
          <a:xfrm>
            <a:off x="487680" y="1600200"/>
            <a:ext cx="5364480" cy="0"/>
          </a:xfrm>
          <a:prstGeom prst="line">
            <a:avLst/>
          </a:prstGeom>
          <a:ln w="19050" cap="flat">
            <a:solidFill>
              <a:srgbClr val="FFD1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</p:cxnSp>
      <p:cxnSp>
        <p:nvCxnSpPr>
          <p:cNvPr id="9" name="Line">
            <a:extLst>
              <a:ext uri="{FF2B5EF4-FFF2-40B4-BE49-F238E27FC236}">
                <a16:creationId xmlns:a16="http://schemas.microsoft.com/office/drawing/2014/main" id="{827E2BA7-0F08-6A47-9026-1A567427BC27}"/>
              </a:ext>
            </a:extLst>
          </p:cNvPr>
          <p:cNvCxnSpPr>
            <a:cxnSpLocks/>
          </p:cNvCxnSpPr>
          <p:nvPr/>
        </p:nvCxnSpPr>
        <p:spPr bwMode="hidden">
          <a:xfrm>
            <a:off x="6339840" y="1600200"/>
            <a:ext cx="5364480" cy="0"/>
          </a:xfrm>
          <a:prstGeom prst="line">
            <a:avLst/>
          </a:prstGeom>
          <a:ln w="19050" cap="flat">
            <a:solidFill>
              <a:srgbClr val="FFD1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</p:cxnSp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5ACDF6B2-62B8-404E-8D30-5948044193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679" y="1828802"/>
            <a:ext cx="11217487" cy="4340224"/>
          </a:xfrm>
        </p:spPr>
        <p:txBody>
          <a:bodyPr numCol="2"/>
          <a:lstStyle>
            <a:lvl1pPr marL="171450" indent="-171450">
              <a:buFont typeface="Wells Fargo Sans" panose="020B0503020203020204" pitchFamily="34" charset="0"/>
              <a:buChar char="•"/>
              <a:tabLst>
                <a:tab pos="4024313" algn="r"/>
              </a:tabLst>
              <a:defRPr/>
            </a:lvl1pPr>
            <a:lvl2pPr marL="342900" indent="-171450">
              <a:tabLst>
                <a:tab pos="4024313" algn="r"/>
              </a:tabLst>
              <a:defRPr/>
            </a:lvl2pPr>
            <a:lvl3pPr marL="514350" indent="-171450">
              <a:tabLst>
                <a:tab pos="4024313" algn="r"/>
              </a:tabLst>
              <a:defRPr/>
            </a:lvl3pPr>
            <a:lvl4pPr marL="685800" indent="-171450">
              <a:tabLst>
                <a:tab pos="4024313" algn="r"/>
              </a:tabLst>
              <a:defRPr/>
            </a:lvl4pPr>
            <a:lvl5pPr marL="857250" indent="-171450">
              <a:tabLst>
                <a:tab pos="4024313" algn="r"/>
              </a:tabLst>
              <a:defRPr/>
            </a:lvl5pPr>
            <a:lvl6pPr marL="1028700" indent="-171450">
              <a:tabLst>
                <a:tab pos="4024313" algn="r"/>
              </a:tabLst>
              <a:defRPr/>
            </a:lvl6pPr>
            <a:lvl7pPr marL="1200150" indent="-171450">
              <a:tabLst>
                <a:tab pos="4024313" algn="r"/>
              </a:tabLst>
              <a:defRPr/>
            </a:lvl7pPr>
            <a:lvl8pPr marL="1371600" indent="-171450">
              <a:tabLst>
                <a:tab pos="4024313" algn="r"/>
              </a:tabLst>
              <a:defRPr/>
            </a:lvl8pPr>
            <a:lvl9pPr marL="1543050" indent="-171450">
              <a:tabLst>
                <a:tab pos="4024313" algn="r"/>
              </a:tabLst>
              <a:defRPr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07DB0427-6005-7646-A1DA-069FBA064B9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945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">
            <a:extLst>
              <a:ext uri="{FF2B5EF4-FFF2-40B4-BE49-F238E27FC236}">
                <a16:creationId xmlns:a16="http://schemas.microsoft.com/office/drawing/2014/main" id="{9D9BA87F-F94E-2547-8D0D-4850B27176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[Slide title]</a:t>
            </a:r>
          </a:p>
        </p:txBody>
      </p:sp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5ACDF6B2-62B8-404E-8D30-5948044193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6833" y="1600202"/>
            <a:ext cx="11216640" cy="45688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16C968B0-98BE-A54C-8F1A-69CB67A0FB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966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">
            <a:extLst>
              <a:ext uri="{FF2B5EF4-FFF2-40B4-BE49-F238E27FC236}">
                <a16:creationId xmlns:a16="http://schemas.microsoft.com/office/drawing/2014/main" id="{9D9BA87F-F94E-2547-8D0D-4850B27176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7680" y="457200"/>
            <a:ext cx="11216640" cy="100584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[Slide title]</a:t>
            </a:r>
          </a:p>
        </p:txBody>
      </p:sp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5ACDF6B2-62B8-404E-8D30-5948044193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680" y="1600202"/>
            <a:ext cx="7315200" cy="4568825"/>
          </a:xfrm>
        </p:spPr>
        <p:txBody>
          <a:bodyPr>
            <a:noAutofit/>
          </a:bodyPr>
          <a:lstStyle>
            <a:lvl1pPr marL="274320" indent="-274320">
              <a:lnSpc>
                <a:spcPct val="100000"/>
              </a:lnSpc>
              <a:buFont typeface="Wells Fargo Sans Display" panose="020B0503020203020204" pitchFamily="34" charset="0"/>
              <a:buChar char="•"/>
              <a:defRPr sz="2400">
                <a:latin typeface="+mj-lt"/>
              </a:defRPr>
            </a:lvl1pPr>
            <a:lvl2pPr marL="548640" indent="-274320">
              <a:lnSpc>
                <a:spcPct val="100000"/>
              </a:lnSpc>
              <a:buFont typeface="Wells Fargo Sans Display" panose="020B0503020203020204" pitchFamily="34" charset="0"/>
              <a:buChar char="–"/>
              <a:defRPr sz="2400">
                <a:latin typeface="+mj-lt"/>
              </a:defRPr>
            </a:lvl2pPr>
            <a:lvl3pPr marL="822960" indent="-274320">
              <a:lnSpc>
                <a:spcPct val="100000"/>
              </a:lnSpc>
              <a:buFont typeface="Wells Fargo Sans Display" panose="020B0503020203020204" pitchFamily="34" charset="0"/>
              <a:buChar char="–"/>
              <a:defRPr sz="2400">
                <a:latin typeface="+mj-lt"/>
              </a:defRPr>
            </a:lvl3pPr>
            <a:lvl4pPr marL="1097280" indent="-274320">
              <a:lnSpc>
                <a:spcPct val="100000"/>
              </a:lnSpc>
              <a:buFont typeface="Wells Fargo Sans Display" panose="020B0503020203020204" pitchFamily="34" charset="0"/>
              <a:buChar char="–"/>
              <a:defRPr sz="2400">
                <a:latin typeface="+mj-lt"/>
              </a:defRPr>
            </a:lvl4pPr>
            <a:lvl5pPr marL="1371600" indent="-274320">
              <a:lnSpc>
                <a:spcPct val="100000"/>
              </a:lnSpc>
              <a:buFont typeface="Wells Fargo Sans Display" panose="020B0503020203020204" pitchFamily="34" charset="0"/>
              <a:buChar char="–"/>
              <a:defRPr sz="2400">
                <a:latin typeface="+mj-lt"/>
              </a:defRPr>
            </a:lvl5pPr>
            <a:lvl6pPr marL="1645920" indent="-274320">
              <a:lnSpc>
                <a:spcPct val="100000"/>
              </a:lnSpc>
              <a:buFont typeface="Wells Fargo Sans Display" panose="020B0503020203020204" pitchFamily="34" charset="0"/>
              <a:buChar char="–"/>
              <a:defRPr sz="2400">
                <a:latin typeface="+mj-lt"/>
              </a:defRPr>
            </a:lvl6pPr>
            <a:lvl7pPr marL="1920240" indent="-274320">
              <a:lnSpc>
                <a:spcPct val="100000"/>
              </a:lnSpc>
              <a:buFont typeface="Wells Fargo Sans Display" panose="020B0503020203020204" pitchFamily="34" charset="0"/>
              <a:buChar char="–"/>
              <a:defRPr sz="2400">
                <a:latin typeface="+mj-lt"/>
              </a:defRPr>
            </a:lvl7pPr>
            <a:lvl8pPr marL="2194560" indent="-274320">
              <a:lnSpc>
                <a:spcPct val="100000"/>
              </a:lnSpc>
              <a:buFont typeface="Wells Fargo Sans Display" panose="020B0503020203020204" pitchFamily="34" charset="0"/>
              <a:buChar char="–"/>
              <a:defRPr sz="2400">
                <a:latin typeface="+mj-lt"/>
              </a:defRPr>
            </a:lvl8pPr>
            <a:lvl9pPr marL="2468880" indent="-274320">
              <a:lnSpc>
                <a:spcPct val="100000"/>
              </a:lnSpc>
              <a:buFont typeface="Wells Fargo Sans Display" panose="020B0503020203020204" pitchFamily="34" charset="0"/>
              <a:buChar char="–"/>
              <a:defRPr sz="2400">
                <a:latin typeface="+mj-lt"/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16C968B0-98BE-A54C-8F1A-69CB67A0FB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314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">
            <a:extLst>
              <a:ext uri="{FF2B5EF4-FFF2-40B4-BE49-F238E27FC236}">
                <a16:creationId xmlns:a16="http://schemas.microsoft.com/office/drawing/2014/main" id="{5A6DEEE1-C08A-1E44-BEC5-E09044562C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7680" y="457200"/>
            <a:ext cx="11216640" cy="100584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[Slide title]</a:t>
            </a:r>
          </a:p>
        </p:txBody>
      </p:sp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18C91035-5E9C-427C-BB14-3C95EF5EA9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7680" y="1600200"/>
            <a:ext cx="5364480" cy="4572000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86D2EDA-1064-496E-9F5C-3A8317F76D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39840" y="1600200"/>
            <a:ext cx="5364480" cy="4572000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E9BFDC9A-8BFC-8946-84F2-2786226F4A2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316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">
            <a:extLst>
              <a:ext uri="{FF2B5EF4-FFF2-40B4-BE49-F238E27FC236}">
                <a16:creationId xmlns:a16="http://schemas.microsoft.com/office/drawing/2014/main" id="{0FEC781B-6995-FC4B-8081-5377A71B27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7680" y="457200"/>
            <a:ext cx="11216640" cy="100584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[Slide title]</a:t>
            </a:r>
          </a:p>
        </p:txBody>
      </p:sp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18C91035-5E9C-427C-BB14-3C95EF5EA9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7681" y="1600200"/>
            <a:ext cx="3413760" cy="4572000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86D2EDA-1064-496E-9F5C-3A8317F76D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89120" y="1600200"/>
            <a:ext cx="3413760" cy="4572000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AAE1199F-835A-AB49-B657-252EF2C5A8A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290562" y="1600200"/>
            <a:ext cx="3414605" cy="4572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77759C7B-BF36-F44D-BEAC-32033DC6973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293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debar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">
            <a:extLst>
              <a:ext uri="{FF2B5EF4-FFF2-40B4-BE49-F238E27FC236}">
                <a16:creationId xmlns:a16="http://schemas.microsoft.com/office/drawing/2014/main" id="{0FEC781B-6995-FC4B-8081-5377A71B27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7680" y="457200"/>
            <a:ext cx="11216640" cy="100584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[Slide title]</a:t>
            </a:r>
          </a:p>
        </p:txBody>
      </p:sp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18C91035-5E9C-427C-BB14-3C95EF5EA9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7681" y="1600200"/>
            <a:ext cx="3413760" cy="4572000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86D2EDA-1064-496E-9F5C-3A8317F76D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89121" y="1600200"/>
            <a:ext cx="7315199" cy="4572000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5D805AD4-73CF-FE45-8F86-233D14A0CF8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677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">
            <a:extLst>
              <a:ext uri="{FF2B5EF4-FFF2-40B4-BE49-F238E27FC236}">
                <a16:creationId xmlns:a16="http://schemas.microsoft.com/office/drawing/2014/main" id="{1EF5521F-5C5A-4C48-8B35-7AA5E06047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680" y="457200"/>
            <a:ext cx="11216640" cy="100584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[Slide title]</a:t>
            </a:r>
          </a:p>
        </p:txBody>
      </p:sp>
      <p:sp>
        <p:nvSpPr>
          <p:cNvPr id="3" name="Text Placeholder">
            <a:extLst>
              <a:ext uri="{FF2B5EF4-FFF2-40B4-BE49-F238E27FC236}">
                <a16:creationId xmlns:a16="http://schemas.microsoft.com/office/drawing/2014/main" id="{48CBF009-1B9F-4150-8EC1-2D97F9BB49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7680" y="1600200"/>
            <a:ext cx="11216640" cy="4572000"/>
          </a:xfrm>
          <a:prstGeom prst="rect">
            <a:avLst/>
          </a:prstGeom>
        </p:spPr>
        <p:txBody>
          <a:bodyPr vert="horz" lIns="0" tIns="0" rIns="0" bIns="0" spcCol="36576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3B92F20D-48D7-2E43-BCAC-BA410B21DF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16640" y="6400800"/>
            <a:ext cx="487680" cy="2286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EB05743E-F914-4635-AEA3-16F0F1CAD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708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100000"/>
        </a:lnSpc>
        <a:spcBef>
          <a:spcPts val="1200"/>
        </a:spcBef>
        <a:spcAft>
          <a:spcPts val="0"/>
        </a:spcAft>
        <a:buFont typeface="Wells Fargo Sans" panose="020B0503020203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indent="-171450" algn="l" defTabSz="6858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Font typeface="Wells Fargo Sans" panose="020B050302020302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indent="-171450" algn="l" defTabSz="6858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Font typeface="Wells Fargo Sans" panose="020B050302020302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indent="-171450" algn="l" defTabSz="6858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Font typeface="Wells Fargo Sans" panose="020B050302020302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857250" indent="-171450" algn="l" defTabSz="6858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Font typeface="Wells Fargo Sans" panose="020B050302020302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028700" indent="-171450" algn="l" defTabSz="6858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Font typeface="Wells Fargo Sans" panose="020B050302020302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200150" indent="-171450" algn="l" defTabSz="6858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Font typeface="Wells Fargo Sans" panose="020B050302020302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371600" indent="-171450" algn="l" defTabSz="6858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Font typeface="Wells Fargo Sans" panose="020B050302020302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543050" indent="-171450" algn="l" defTabSz="6858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Font typeface="Wells Fargo Sans" panose="020B050302020302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88">
          <p15:clr>
            <a:srgbClr val="F26B43"/>
          </p15:clr>
        </p15:guide>
        <p15:guide id="2" pos="230">
          <p15:clr>
            <a:srgbClr val="F26B43"/>
          </p15:clr>
        </p15:guide>
        <p15:guide id="3" pos="5530">
          <p15:clr>
            <a:srgbClr val="F26B43"/>
          </p15:clr>
        </p15:guide>
        <p15:guide id="4" orient="horz" pos="1008">
          <p15:clr>
            <a:srgbClr val="F26B43"/>
          </p15:clr>
        </p15:guide>
        <p15:guide id="5" orient="horz" pos="3888">
          <p15:clr>
            <a:srgbClr val="F26B43"/>
          </p15:clr>
        </p15:guide>
        <p15:guide id="6" orient="horz" pos="417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cs231n.github.io/assets/conv-demo/index.html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microsoft.com/office/2011/relationships/webextension" Target="../webextensions/webextension2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www.youtube.com/watch?v=vC3bTziLRTA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microsoft.com/office/2011/relationships/webextension" Target="../webextensions/webextension3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youtu.be/G63goXc5MyU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blog.myheritage.com/2021/02/deep-nostalgia-goes-viral/" TargetMode="External"/><Relationship Id="rId4" Type="http://schemas.openxmlformats.org/officeDocument/2006/relationships/hyperlink" Target="https://www.myheritage.com/deep-nostalgia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17" Type="http://schemas.openxmlformats.org/officeDocument/2006/relationships/image" Target="../media/image35.png"/><Relationship Id="rId2" Type="http://schemas.openxmlformats.org/officeDocument/2006/relationships/image" Target="../media/image20.png"/><Relationship Id="rId16" Type="http://schemas.openxmlformats.org/officeDocument/2006/relationships/image" Target="../media/image3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5" Type="http://schemas.openxmlformats.org/officeDocument/2006/relationships/image" Target="../media/image3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Relationship Id="rId14" Type="http://schemas.openxmlformats.org/officeDocument/2006/relationships/image" Target="../media/image3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microsoft.com/office/2011/relationships/webextension" Target="../webextensions/webextension1.xml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poloclub.github.io/cnn-explainer/" TargetMode="External"/><Relationship Id="rId4" Type="http://schemas.openxmlformats.org/officeDocument/2006/relationships/hyperlink" Target="https://www.youtube.com/watch?v=HnWIHWFbuUQ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Destination: Convolutional Neural Networks</a:t>
            </a:r>
            <a:endParaRPr lang="en-US" sz="2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5115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Layers</a:t>
            </a:r>
            <a:br>
              <a:rPr lang="en-US" dirty="0"/>
            </a:br>
            <a:r>
              <a:rPr lang="en-US" sz="2000" dirty="0"/>
              <a:t>Illustration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10</a:t>
            </a:fld>
            <a:endParaRPr lang="en-US"/>
          </a:p>
        </p:txBody>
      </p:sp>
      <p:pic>
        <p:nvPicPr>
          <p:cNvPr id="5" name="Google Shape;113;p6"/>
          <p:cNvPicPr preferRelativeResize="0">
            <a:picLocks noGrp="1"/>
          </p:cNvPicPr>
          <p:nvPr>
            <p:ph idx="1"/>
          </p:nvPr>
        </p:nvPicPr>
        <p:blipFill rotWithShape="1">
          <a:blip r:embed="rId2">
            <a:alphaModFix/>
          </a:blip>
          <a:srcRect/>
          <a:stretch/>
        </p:blipFill>
        <p:spPr>
          <a:xfrm>
            <a:off x="3514944" y="1600200"/>
            <a:ext cx="5160525" cy="456882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487680" y="1244168"/>
            <a:ext cx="10728960" cy="43774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1200"/>
              </a:spcBef>
              <a:buSzPct val="100000"/>
            </a:pPr>
            <a:r>
              <a:rPr lang="en-US" sz="1600" dirty="0"/>
              <a:t>Visit: </a:t>
            </a:r>
            <a:r>
              <a:rPr lang="en-US" sz="1600" u="sng" dirty="0">
                <a:solidFill>
                  <a:schemeClr val="hlink"/>
                </a:solidFill>
                <a:hlinkClick r:id="rId3"/>
              </a:rPr>
              <a:t>http://cs231n.github.io/assets/conv-demo/index.html</a:t>
            </a:r>
            <a:r>
              <a:rPr lang="en-US" sz="1600" dirty="0"/>
              <a:t> for an illustration.</a:t>
            </a:r>
          </a:p>
        </p:txBody>
      </p:sp>
    </p:spTree>
    <p:extLst>
      <p:ext uri="{BB962C8B-B14F-4D97-AF65-F5344CB8AC3E}">
        <p14:creationId xmlns:p14="http://schemas.microsoft.com/office/powerpoint/2010/main" val="282431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Convolutional Layers In Keras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7680" y="1518634"/>
            <a:ext cx="11216640" cy="4568825"/>
          </a:xfrm>
        </p:spPr>
        <p:txBody>
          <a:bodyPr/>
          <a:lstStyle/>
          <a:p>
            <a:pPr marL="0" lvl="0" indent="0">
              <a:lnSpc>
                <a:spcPct val="135714"/>
              </a:lnSpc>
              <a:spcBef>
                <a:spcPts val="0"/>
              </a:spcBef>
              <a:buNone/>
            </a:pPr>
            <a:r>
              <a:rPr lang="en-US" dirty="0">
                <a:solidFill>
                  <a:srgbClr val="008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## Convolutional Layer</a:t>
            </a:r>
            <a:endParaRPr lang="en-US" dirty="0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>
              <a:lnSpc>
                <a:spcPct val="135714"/>
              </a:lnSpc>
              <a:spcBef>
                <a:spcPts val="0"/>
              </a:spcBef>
              <a:buNone/>
            </a:pPr>
            <a:r>
              <a:rPr lang="en-US" dirty="0" err="1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model.add</a:t>
            </a:r>
            <a:r>
              <a:rPr lang="en-US" dirty="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(Conv2D(</a:t>
            </a:r>
            <a:r>
              <a:rPr lang="en-US" dirty="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64</a:t>
            </a:r>
            <a:r>
              <a:rPr lang="en-US" dirty="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dirty="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8</a:t>
            </a:r>
            <a:r>
              <a:rPr lang="en-US" dirty="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dirty="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8</a:t>
            </a:r>
            <a:r>
              <a:rPr lang="en-US" dirty="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dirty="0" err="1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input_shape</a:t>
            </a:r>
            <a:r>
              <a:rPr lang="en-US" dirty="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=(</a:t>
            </a:r>
            <a:r>
              <a:rPr lang="en-US" dirty="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64</a:t>
            </a:r>
            <a:r>
              <a:rPr lang="en-US" dirty="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dirty="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64</a:t>
            </a:r>
            <a:r>
              <a:rPr lang="en-US" dirty="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dirty="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-US" dirty="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), padding=</a:t>
            </a:r>
            <a:r>
              <a:rPr lang="en-US" dirty="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'same'</a:t>
            </a:r>
            <a:r>
              <a:rPr lang="en-US" dirty="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 activation=</a:t>
            </a:r>
            <a:r>
              <a:rPr lang="en-US" dirty="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'relu'</a:t>
            </a:r>
            <a:r>
              <a:rPr lang="en-US" dirty="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))</a:t>
            </a:r>
          </a:p>
          <a:p>
            <a:pPr marL="0" lvl="0" indent="0">
              <a:lnSpc>
                <a:spcPct val="135714"/>
              </a:lnSpc>
              <a:spcBef>
                <a:spcPts val="0"/>
              </a:spcBef>
              <a:buNone/>
            </a:pPr>
            <a:endParaRPr lang="en-US" dirty="0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>
              <a:lnSpc>
                <a:spcPct val="135714"/>
              </a:lnSpc>
              <a:spcBef>
                <a:spcPts val="0"/>
              </a:spcBef>
              <a:buNone/>
            </a:pPr>
            <a:endParaRPr lang="en-US" dirty="0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>
              <a:lnSpc>
                <a:spcPct val="135714"/>
              </a:lnSpc>
              <a:spcBef>
                <a:spcPts val="0"/>
              </a:spcBef>
              <a:buNone/>
            </a:pPr>
            <a:endParaRPr lang="en-US" dirty="0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>
              <a:lnSpc>
                <a:spcPct val="135714"/>
              </a:lnSpc>
              <a:spcBef>
                <a:spcPts val="0"/>
              </a:spcBef>
              <a:buNone/>
            </a:pPr>
            <a:endParaRPr lang="en-US" dirty="0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>
              <a:lnSpc>
                <a:spcPct val="135714"/>
              </a:lnSpc>
              <a:spcBef>
                <a:spcPts val="0"/>
              </a:spcBef>
              <a:buNone/>
            </a:pPr>
            <a:endParaRPr lang="en-US" dirty="0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>
              <a:lnSpc>
                <a:spcPct val="135714"/>
              </a:lnSpc>
              <a:spcBef>
                <a:spcPts val="0"/>
              </a:spcBef>
              <a:buNone/>
            </a:pPr>
            <a:r>
              <a:rPr lang="en-US" dirty="0">
                <a:solidFill>
                  <a:srgbClr val="008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## Pooling Layer</a:t>
            </a:r>
            <a:endParaRPr lang="en-US" dirty="0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>
              <a:lnSpc>
                <a:spcPct val="135714"/>
              </a:lnSpc>
              <a:spcBef>
                <a:spcPts val="0"/>
              </a:spcBef>
              <a:buNone/>
            </a:pPr>
            <a:r>
              <a:rPr lang="en-US" dirty="0" err="1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model.add</a:t>
            </a:r>
            <a:r>
              <a:rPr lang="en-US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(MaxPooling2D(</a:t>
            </a:r>
            <a:r>
              <a:rPr lang="en-US" dirty="0" err="1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pool_size</a:t>
            </a:r>
            <a:r>
              <a:rPr lang="en-US" dirty="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=(</a:t>
            </a:r>
            <a:r>
              <a:rPr lang="en-US" dirty="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n-US" dirty="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dirty="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n-US" dirty="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)))</a:t>
            </a:r>
          </a:p>
          <a:p>
            <a:pPr marL="0" lvl="0" indent="0">
              <a:lnSpc>
                <a:spcPct val="135714"/>
              </a:lnSpc>
              <a:spcBef>
                <a:spcPts val="0"/>
              </a:spcBef>
              <a:buNone/>
            </a:pPr>
            <a:endParaRPr lang="en-US" dirty="0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11</a:t>
            </a:fld>
            <a:endParaRPr lang="en-US"/>
          </a:p>
        </p:txBody>
      </p:sp>
      <p:sp>
        <p:nvSpPr>
          <p:cNvPr id="5" name="Google Shape;129;g853cf1eb50_0_20"/>
          <p:cNvSpPr txBox="1"/>
          <p:nvPr/>
        </p:nvSpPr>
        <p:spPr>
          <a:xfrm>
            <a:off x="1534551" y="2809695"/>
            <a:ext cx="2109090" cy="429616"/>
          </a:xfrm>
          <a:prstGeom prst="rect">
            <a:avLst/>
          </a:prstGeom>
          <a:noFill/>
          <a:ln w="28575" cap="flat" cmpd="sng">
            <a:solidFill>
              <a:srgbClr val="D71E2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Number of Filters</a:t>
            </a:r>
            <a:endParaRPr dirty="0"/>
          </a:p>
        </p:txBody>
      </p:sp>
      <p:sp>
        <p:nvSpPr>
          <p:cNvPr id="6" name="Google Shape;131;g853cf1eb50_0_20"/>
          <p:cNvSpPr txBox="1"/>
          <p:nvPr/>
        </p:nvSpPr>
        <p:spPr>
          <a:xfrm>
            <a:off x="4806878" y="580096"/>
            <a:ext cx="3510271" cy="1008439"/>
          </a:xfrm>
          <a:prstGeom prst="rect">
            <a:avLst/>
          </a:prstGeom>
          <a:noFill/>
          <a:ln w="28575" cap="flat" cmpd="sng">
            <a:solidFill>
              <a:srgbClr val="D71E2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“Kernel_Size”: How many pixels (square) should each filter examine.</a:t>
            </a:r>
            <a:endParaRPr/>
          </a:p>
        </p:txBody>
      </p:sp>
      <p:sp>
        <p:nvSpPr>
          <p:cNvPr id="7" name="Google Shape;132;g853cf1eb50_0_20"/>
          <p:cNvSpPr txBox="1"/>
          <p:nvPr/>
        </p:nvSpPr>
        <p:spPr>
          <a:xfrm>
            <a:off x="4509571" y="2422156"/>
            <a:ext cx="3349248" cy="871730"/>
          </a:xfrm>
          <a:prstGeom prst="rect">
            <a:avLst/>
          </a:prstGeom>
          <a:noFill/>
          <a:ln w="28575" cap="flat" cmpd="sng">
            <a:solidFill>
              <a:srgbClr val="D71E2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“Stride”: How many pixels to slide the filter at each step.</a:t>
            </a:r>
            <a:endParaRPr dirty="0"/>
          </a:p>
        </p:txBody>
      </p:sp>
      <p:sp>
        <p:nvSpPr>
          <p:cNvPr id="8" name="Google Shape;133;g853cf1eb50_0_20"/>
          <p:cNvSpPr txBox="1"/>
          <p:nvPr/>
        </p:nvSpPr>
        <p:spPr>
          <a:xfrm>
            <a:off x="2667934" y="4852499"/>
            <a:ext cx="2911502" cy="478258"/>
          </a:xfrm>
          <a:prstGeom prst="rect">
            <a:avLst/>
          </a:prstGeom>
          <a:noFill/>
          <a:ln w="28575" cap="flat" cmpd="sng">
            <a:solidFill>
              <a:srgbClr val="D71E2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Size of the Region to pool</a:t>
            </a:r>
            <a:endParaRPr dirty="0"/>
          </a:p>
        </p:txBody>
      </p:sp>
      <p:cxnSp>
        <p:nvCxnSpPr>
          <p:cNvPr id="9" name="Google Shape;134;g853cf1eb50_0_20"/>
          <p:cNvCxnSpPr>
            <a:stCxn id="5" idx="0"/>
          </p:cNvCxnSpPr>
          <p:nvPr/>
        </p:nvCxnSpPr>
        <p:spPr>
          <a:xfrm flipV="1">
            <a:off x="2589096" y="2222341"/>
            <a:ext cx="78838" cy="587354"/>
          </a:xfrm>
          <a:prstGeom prst="straightConnector1">
            <a:avLst/>
          </a:prstGeom>
          <a:noFill/>
          <a:ln w="28575" cap="flat" cmpd="sng">
            <a:solidFill>
              <a:srgbClr val="D71E28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" name="Google Shape;135;g853cf1eb50_0_20"/>
          <p:cNvCxnSpPr>
            <a:stCxn id="6" idx="1"/>
          </p:cNvCxnSpPr>
          <p:nvPr/>
        </p:nvCxnSpPr>
        <p:spPr>
          <a:xfrm flipH="1">
            <a:off x="3142035" y="1084316"/>
            <a:ext cx="1664843" cy="833620"/>
          </a:xfrm>
          <a:prstGeom prst="straightConnector1">
            <a:avLst/>
          </a:prstGeom>
          <a:noFill/>
          <a:ln w="28575" cap="flat" cmpd="sng">
            <a:solidFill>
              <a:srgbClr val="D71E28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" name="Google Shape;136;g853cf1eb50_0_20"/>
          <p:cNvCxnSpPr>
            <a:stCxn id="7" idx="1"/>
          </p:cNvCxnSpPr>
          <p:nvPr/>
        </p:nvCxnSpPr>
        <p:spPr>
          <a:xfrm flipH="1" flipV="1">
            <a:off x="3548480" y="2206803"/>
            <a:ext cx="961091" cy="651218"/>
          </a:xfrm>
          <a:prstGeom prst="straightConnector1">
            <a:avLst/>
          </a:prstGeom>
          <a:noFill/>
          <a:ln w="28575" cap="flat" cmpd="sng">
            <a:solidFill>
              <a:srgbClr val="D71E28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7" name="Google Shape;134;g853cf1eb50_0_20"/>
          <p:cNvCxnSpPr>
            <a:stCxn id="8" idx="0"/>
          </p:cNvCxnSpPr>
          <p:nvPr/>
        </p:nvCxnSpPr>
        <p:spPr>
          <a:xfrm flipV="1">
            <a:off x="4123685" y="4542817"/>
            <a:ext cx="117575" cy="309682"/>
          </a:xfrm>
          <a:prstGeom prst="straightConnector1">
            <a:avLst/>
          </a:prstGeom>
          <a:noFill/>
          <a:ln w="28575" cap="flat" cmpd="sng">
            <a:solidFill>
              <a:srgbClr val="D71E28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0" name="Google Shape;130;g853cf1eb50_0_20"/>
          <p:cNvSpPr txBox="1"/>
          <p:nvPr/>
        </p:nvSpPr>
        <p:spPr>
          <a:xfrm>
            <a:off x="487680" y="5656220"/>
            <a:ext cx="10728959" cy="688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Warning: Making sure that dimensions make sense can be </a:t>
            </a:r>
            <a:r>
              <a:rPr lang="en-US"/>
              <a:t>more challenging in </a:t>
            </a:r>
            <a:r>
              <a:rPr lang="en-US" dirty="0"/>
              <a:t>convolutional networks than in feed forward.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38540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Neural Networks</a:t>
            </a:r>
            <a:br>
              <a:rPr lang="en-US" dirty="0"/>
            </a:br>
            <a:r>
              <a:rPr lang="en-US" sz="2000" dirty="0"/>
              <a:t>Applications</a:t>
            </a:r>
            <a:endParaRPr lang="en-US" dirty="0"/>
          </a:p>
        </p:txBody>
      </p:sp>
      <mc:AlternateContent xmlns:mc="http://schemas.openxmlformats.org/markup-compatibility/2006" xmlns:we="http://schemas.microsoft.com/office/webextensions/webextension/2010/11" xmlns:pca="http://schemas.microsoft.com/office/powerpoint/2013/contentapp">
        <mc:Choice Requires="we pca">
          <p:graphicFrame>
            <p:nvGraphicFramePr>
              <p:cNvPr id="5" name="Content Placeholder 4">
                <a:extLst>
                  <a:ext uri="{FF2B5EF4-FFF2-40B4-BE49-F238E27FC236}">
                    <a16:creationId xmlns:a16="http://schemas.microsoft.com/office/drawing/2014/main" id="{C951C44F-BB62-594B-A658-217D9C32EBE4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011775130"/>
                  </p:ext>
                </p:extLst>
              </p:nvPr>
            </p:nvGraphicFramePr>
            <p:xfrm>
              <a:off x="1814139" y="1577340"/>
              <a:ext cx="9144000" cy="4568825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5" name="Content Placeholder 4">
                <a:extLst>
                  <a:ext uri="{FF2B5EF4-FFF2-40B4-BE49-F238E27FC236}">
                    <a16:creationId xmlns:a16="http://schemas.microsoft.com/office/drawing/2014/main" id="{C951C44F-BB62-594B-A658-217D9C32EBE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14139" y="1577340"/>
                <a:ext cx="9144000" cy="4568825"/>
              </a:xfrm>
              <a:prstGeom prst="rect">
                <a:avLst/>
              </a:prstGeom>
            </p:spPr>
          </p:pic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12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8F8893-067A-9744-836F-23EFE3E8CA0E}"/>
              </a:ext>
            </a:extLst>
          </p:cNvPr>
          <p:cNvSpPr txBox="1"/>
          <p:nvPr/>
        </p:nvSpPr>
        <p:spPr>
          <a:xfrm>
            <a:off x="487363" y="6286500"/>
            <a:ext cx="11215687" cy="4572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171450" indent="-171450">
              <a:lnSpc>
                <a:spcPct val="100000"/>
              </a:lnSpc>
              <a:spcBef>
                <a:spcPts val="1200"/>
              </a:spcBef>
              <a:buSzPct val="100000"/>
              <a:buFont typeface="Wells Fargo Sans"/>
              <a:buChar char="•"/>
            </a:pPr>
            <a:r>
              <a:rPr lang="en-US" sz="1600" dirty="0"/>
              <a:t>Link to video: </a:t>
            </a:r>
            <a:r>
              <a:rPr lang="en-US" sz="1600" dirty="0">
                <a:hlinkClick r:id="rId4"/>
              </a:rPr>
              <a:t>https://www.youtube.com/watch?v=vC3bTziLRTA</a:t>
            </a:r>
            <a:r>
              <a:rPr lang="en-US" sz="1600" dirty="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F5D7DD-0342-4343-AF02-1DFB0A674CFB}"/>
              </a:ext>
            </a:extLst>
          </p:cNvPr>
          <p:cNvSpPr txBox="1"/>
          <p:nvPr/>
        </p:nvSpPr>
        <p:spPr>
          <a:xfrm>
            <a:off x="487363" y="1246094"/>
            <a:ext cx="11215687" cy="33124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100000"/>
              </a:lnSpc>
              <a:spcBef>
                <a:spcPts val="1200"/>
              </a:spcBef>
              <a:buSzPct val="100000"/>
            </a:pPr>
            <a:r>
              <a:rPr lang="en-US" sz="1600" b="1" u="sng" dirty="0"/>
              <a:t>Facial Recognition</a:t>
            </a:r>
          </a:p>
        </p:txBody>
      </p:sp>
    </p:spTree>
    <p:extLst>
      <p:ext uri="{BB962C8B-B14F-4D97-AF65-F5344CB8AC3E}">
        <p14:creationId xmlns:p14="http://schemas.microsoft.com/office/powerpoint/2010/main" val="284850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BF1F63-FEFB-9540-A925-77F024CFE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Neural Networks</a:t>
            </a:r>
            <a:br>
              <a:rPr lang="en-US" dirty="0"/>
            </a:br>
            <a:r>
              <a:rPr lang="en-US" sz="2000" dirty="0"/>
              <a:t>Applications</a:t>
            </a:r>
            <a:endParaRPr lang="en-US" dirty="0"/>
          </a:p>
        </p:txBody>
      </p:sp>
      <mc:AlternateContent xmlns:mc="http://schemas.openxmlformats.org/markup-compatibility/2006" xmlns:we="http://schemas.microsoft.com/office/webextensions/webextension/2010/11" xmlns:pca="http://schemas.microsoft.com/office/powerpoint/2013/contentapp">
        <mc:Choice Requires="we pca">
          <p:graphicFrame>
            <p:nvGraphicFramePr>
              <p:cNvPr id="5" name="Content Placeholder 4">
                <a:extLst>
                  <a:ext uri="{FF2B5EF4-FFF2-40B4-BE49-F238E27FC236}">
                    <a16:creationId xmlns:a16="http://schemas.microsoft.com/office/drawing/2014/main" id="{B5D87CDA-5111-6E44-9CAF-B534787F69BA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4121507047"/>
                  </p:ext>
                </p:extLst>
              </p:nvPr>
            </p:nvGraphicFramePr>
            <p:xfrm>
              <a:off x="1523205" y="1600199"/>
              <a:ext cx="9144000" cy="4568825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5" name="Content Placeholder 4">
                <a:extLst>
                  <a:ext uri="{FF2B5EF4-FFF2-40B4-BE49-F238E27FC236}">
                    <a16:creationId xmlns:a16="http://schemas.microsoft.com/office/drawing/2014/main" id="{B5D87CDA-5111-6E44-9CAF-B534787F69B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23205" y="1600199"/>
                <a:ext cx="9144000" cy="4568825"/>
              </a:xfrm>
              <a:prstGeom prst="rect">
                <a:avLst/>
              </a:prstGeom>
            </p:spPr>
          </p:pic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828913-C7C8-0E48-B17F-1458D8AE2A4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13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2DDE87-6E3D-C64F-B3B9-7E2838323028}"/>
              </a:ext>
            </a:extLst>
          </p:cNvPr>
          <p:cNvSpPr txBox="1"/>
          <p:nvPr/>
        </p:nvSpPr>
        <p:spPr>
          <a:xfrm>
            <a:off x="487362" y="6306184"/>
            <a:ext cx="11215687" cy="32321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171450" indent="-171450">
              <a:lnSpc>
                <a:spcPct val="100000"/>
              </a:lnSpc>
              <a:spcBef>
                <a:spcPts val="1200"/>
              </a:spcBef>
              <a:buSzPct val="100000"/>
              <a:buFont typeface="Wells Fargo Sans"/>
              <a:buChar char="•"/>
            </a:pPr>
            <a:r>
              <a:rPr lang="en-US" sz="1600" dirty="0"/>
              <a:t>Link to video: </a:t>
            </a:r>
            <a:r>
              <a:rPr lang="en-US" sz="1600" dirty="0">
                <a:hlinkClick r:id="rId4"/>
              </a:rPr>
              <a:t>https://youtu.be/G63goXc5MyU</a:t>
            </a:r>
            <a:r>
              <a:rPr lang="en-US" sz="1600" dirty="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F08AFD-F2D9-AF42-9ADC-37F0D599F576}"/>
              </a:ext>
            </a:extLst>
          </p:cNvPr>
          <p:cNvSpPr txBox="1"/>
          <p:nvPr/>
        </p:nvSpPr>
        <p:spPr>
          <a:xfrm>
            <a:off x="487362" y="1303020"/>
            <a:ext cx="11215687" cy="4572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100000"/>
              </a:lnSpc>
              <a:spcBef>
                <a:spcPts val="1200"/>
              </a:spcBef>
              <a:buSzPct val="100000"/>
            </a:pPr>
            <a:r>
              <a:rPr lang="en-US" sz="1600" b="1" u="sng" dirty="0"/>
              <a:t>Photo Wake-Up</a:t>
            </a:r>
          </a:p>
        </p:txBody>
      </p:sp>
    </p:spTree>
    <p:extLst>
      <p:ext uri="{BB962C8B-B14F-4D97-AF65-F5344CB8AC3E}">
        <p14:creationId xmlns:p14="http://schemas.microsoft.com/office/powerpoint/2010/main" val="3675335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EE0FE50-8A93-F842-8989-70D97E33C1D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1364" y="3264638"/>
            <a:ext cx="7315200" cy="33647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B29A5EE-F950-474A-99C0-0F50F5888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Neural Networks</a:t>
            </a:r>
            <a:br>
              <a:rPr lang="en-US" dirty="0"/>
            </a:br>
            <a:r>
              <a:rPr lang="en-US" dirty="0"/>
              <a:t>Applications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FCFEC8E-6A01-5246-A8C3-1288324FE6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225518"/>
            <a:ext cx="5511800" cy="29972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60418E-CE94-DC43-9ED3-A7895ECFF38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14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11F68D-EAC4-A242-9BBA-3C302661D735}"/>
              </a:ext>
            </a:extLst>
          </p:cNvPr>
          <p:cNvSpPr txBox="1"/>
          <p:nvPr/>
        </p:nvSpPr>
        <p:spPr>
          <a:xfrm>
            <a:off x="487680" y="1463039"/>
            <a:ext cx="5393167" cy="146841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00000"/>
              </a:lnSpc>
              <a:spcBef>
                <a:spcPts val="1200"/>
              </a:spcBef>
              <a:buSzPct val="100000"/>
            </a:pPr>
            <a:r>
              <a:rPr lang="en-US" sz="1600" b="1" u="sng" dirty="0"/>
              <a:t>Deep Nostalgia</a:t>
            </a:r>
            <a:r>
              <a:rPr lang="en-US" sz="1600" dirty="0"/>
              <a:t> </a:t>
            </a:r>
          </a:p>
          <a:p>
            <a:pPr marL="285750" indent="-285750">
              <a:lnSpc>
                <a:spcPct val="100000"/>
              </a:lnSpc>
              <a:spcBef>
                <a:spcPts val="12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sz="1600" dirty="0"/>
              <a:t>By MyHeritage</a:t>
            </a:r>
          </a:p>
          <a:p>
            <a:pPr marL="285750" indent="-285750">
              <a:lnSpc>
                <a:spcPct val="100000"/>
              </a:lnSpc>
              <a:spcBef>
                <a:spcPts val="12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sz="1600" dirty="0"/>
              <a:t>Animates (old) photos</a:t>
            </a:r>
          </a:p>
          <a:p>
            <a:pPr marL="285750" indent="-285750">
              <a:lnSpc>
                <a:spcPct val="100000"/>
              </a:lnSpc>
              <a:spcBef>
                <a:spcPts val="12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sz="1600" dirty="0"/>
              <a:t>Went viral in February 2021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3F6D7F4-C141-D14E-BBA4-CE658BC47B5A}"/>
              </a:ext>
            </a:extLst>
          </p:cNvPr>
          <p:cNvSpPr/>
          <p:nvPr/>
        </p:nvSpPr>
        <p:spPr>
          <a:xfrm>
            <a:off x="7256183" y="3425448"/>
            <a:ext cx="4351618" cy="1354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00000"/>
              </a:lnSpc>
              <a:spcBef>
                <a:spcPts val="12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hlinkClick r:id="rId4"/>
              </a:rPr>
              <a:t>https://www.myheritage.com/deep-nostalgia</a:t>
            </a:r>
            <a:r>
              <a:rPr lang="en-US" dirty="0"/>
              <a:t> </a:t>
            </a:r>
          </a:p>
          <a:p>
            <a:pPr marL="285750" indent="-285750">
              <a:lnSpc>
                <a:spcPct val="100000"/>
              </a:lnSpc>
              <a:spcBef>
                <a:spcPts val="12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hlinkClick r:id="rId5"/>
              </a:rPr>
              <a:t>https://blog.myheritage.com/2021/02/deep-nostalgia-goes-viral/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04676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64D75C-F256-EF46-AFCE-F978653CD0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Neural Networks Wrap-Up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7A237E-E314-1B49-94B5-599EB9A67E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Models discussed</a:t>
            </a:r>
          </a:p>
          <a:p>
            <a:pPr lvl="1"/>
            <a:r>
              <a:rPr lang="en-US" dirty="0"/>
              <a:t>Convolutional neural networks</a:t>
            </a:r>
          </a:p>
          <a:p>
            <a:r>
              <a:rPr lang="en-US" dirty="0"/>
              <a:t>Tools discussed</a:t>
            </a:r>
          </a:p>
          <a:p>
            <a:pPr lvl="1"/>
            <a:r>
              <a:rPr lang="en-US" dirty="0"/>
              <a:t>TensorFlow and </a:t>
            </a:r>
            <a:r>
              <a:rPr lang="en-US" dirty="0" err="1"/>
              <a:t>Keras</a:t>
            </a:r>
            <a:endParaRPr lang="en-US" dirty="0"/>
          </a:p>
          <a:p>
            <a:r>
              <a:rPr lang="en-US" dirty="0"/>
              <a:t>Examples discussed</a:t>
            </a:r>
          </a:p>
          <a:p>
            <a:pPr lvl="1"/>
            <a:r>
              <a:rPr lang="en-US" dirty="0"/>
              <a:t>Facial recognition</a:t>
            </a:r>
          </a:p>
          <a:p>
            <a:pPr lvl="1"/>
            <a:r>
              <a:rPr lang="en-US" dirty="0"/>
              <a:t>Animating photos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859210-14D4-FD43-A7F8-96EE619703A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15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5427555-5866-5A4E-BC82-0ACBD2ACBDD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3412" y="1295401"/>
            <a:ext cx="3657600" cy="4318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379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 to linear regression</a:t>
            </a:r>
          </a:p>
          <a:p>
            <a:pPr lvl="1"/>
            <a:r>
              <a:rPr lang="en-US" dirty="0"/>
              <a:t>Prediction and estimation</a:t>
            </a:r>
          </a:p>
          <a:p>
            <a:pPr lvl="1"/>
            <a:r>
              <a:rPr lang="en-US" dirty="0"/>
              <a:t>Assumptions of the regression model</a:t>
            </a:r>
          </a:p>
          <a:p>
            <a:pPr lvl="1"/>
            <a:r>
              <a:rPr lang="en-US" dirty="0"/>
              <a:t>Regression analysis</a:t>
            </a:r>
          </a:p>
          <a:p>
            <a:r>
              <a:rPr lang="en-US" dirty="0"/>
              <a:t>Logistic regression</a:t>
            </a:r>
          </a:p>
          <a:p>
            <a:r>
              <a:rPr lang="en-US" dirty="0"/>
              <a:t>Generalized linear models (GLMs)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Introduction to neural networks</a:t>
            </a:r>
          </a:p>
          <a:p>
            <a:pPr lvl="1"/>
            <a:r>
              <a:rPr lang="en-US" dirty="0"/>
              <a:t>Neural networks, today and in the past</a:t>
            </a:r>
          </a:p>
          <a:p>
            <a:pPr lvl="1"/>
            <a:r>
              <a:rPr lang="en-US" dirty="0"/>
              <a:t>Biological and artificial neural networks</a:t>
            </a:r>
          </a:p>
          <a:p>
            <a:pPr lvl="1"/>
            <a:r>
              <a:rPr lang="en-US" dirty="0"/>
              <a:t>How networks are trained</a:t>
            </a:r>
          </a:p>
          <a:p>
            <a:pPr lvl="1"/>
            <a:r>
              <a:rPr lang="en-US" dirty="0"/>
              <a:t>Let’s build our own networks!</a:t>
            </a:r>
          </a:p>
          <a:p>
            <a:r>
              <a:rPr lang="en-US" dirty="0"/>
              <a:t>Convolutional neural networks for visual recognition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2</a:t>
            </a:fld>
            <a:endParaRPr lang="en-US"/>
          </a:p>
        </p:txBody>
      </p:sp>
      <p:graphicFrame>
        <p:nvGraphicFramePr>
          <p:cNvPr id="7" name="Diagram 6"/>
          <p:cNvGraphicFramePr/>
          <p:nvPr/>
        </p:nvGraphicFramePr>
        <p:xfrm>
          <a:off x="487679" y="4338536"/>
          <a:ext cx="11216641" cy="20622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1271016" y="1353312"/>
            <a:ext cx="3364992" cy="21945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100000"/>
              </a:lnSpc>
              <a:spcBef>
                <a:spcPts val="1200"/>
              </a:spcBef>
              <a:buSzPct val="100000"/>
            </a:pPr>
            <a:r>
              <a:rPr lang="en-US" sz="1600" b="1" dirty="0"/>
              <a:t>Part 1: Linear Models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303008" y="1353312"/>
            <a:ext cx="3364992" cy="21945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100000"/>
              </a:lnSpc>
              <a:spcBef>
                <a:spcPts val="1200"/>
              </a:spcBef>
              <a:buSzPct val="100000"/>
            </a:pPr>
            <a:r>
              <a:rPr lang="en-US" sz="1600" b="1" dirty="0"/>
              <a:t>Part 2: Neural Networks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50520" y="1109406"/>
            <a:ext cx="5226474" cy="5373689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0">
            <a:srgbClr val="787070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en-US" sz="16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3DFF640-3F91-A64E-BA89-8ECF052F5487}"/>
              </a:ext>
            </a:extLst>
          </p:cNvPr>
          <p:cNvSpPr/>
          <p:nvPr/>
        </p:nvSpPr>
        <p:spPr>
          <a:xfrm>
            <a:off x="6087035" y="3236260"/>
            <a:ext cx="5325036" cy="493058"/>
          </a:xfrm>
          <a:prstGeom prst="rect">
            <a:avLst/>
          </a:prstGeom>
          <a:noFill/>
          <a:ln w="28575">
            <a:solidFill>
              <a:srgbClr val="D71E28"/>
            </a:solidFill>
            <a:prstDash val="dash"/>
          </a:ln>
        </p:spPr>
        <p:style>
          <a:lnRef idx="0">
            <a:srgbClr val="787070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en-US" sz="16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236515F-BE80-9449-BC5A-77F5FD260CDA}"/>
              </a:ext>
            </a:extLst>
          </p:cNvPr>
          <p:cNvSpPr/>
          <p:nvPr/>
        </p:nvSpPr>
        <p:spPr>
          <a:xfrm>
            <a:off x="8919882" y="5013411"/>
            <a:ext cx="1685366" cy="1225641"/>
          </a:xfrm>
          <a:prstGeom prst="rect">
            <a:avLst/>
          </a:prstGeom>
          <a:noFill/>
          <a:ln w="28575">
            <a:solidFill>
              <a:srgbClr val="D71E28"/>
            </a:solidFill>
            <a:prstDash val="dash"/>
          </a:ln>
        </p:spPr>
        <p:style>
          <a:lnRef idx="0">
            <a:srgbClr val="787070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en-US" sz="16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71AD221-2D50-B542-9757-76183BEF6CDF}"/>
              </a:ext>
            </a:extLst>
          </p:cNvPr>
          <p:cNvSpPr/>
          <p:nvPr/>
        </p:nvSpPr>
        <p:spPr>
          <a:xfrm>
            <a:off x="5576994" y="865364"/>
            <a:ext cx="6127326" cy="2288602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0">
            <a:srgbClr val="787070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en-US" sz="160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509602E-8481-0F45-B0B2-1833DB182A09}"/>
              </a:ext>
            </a:extLst>
          </p:cNvPr>
          <p:cNvSpPr/>
          <p:nvPr/>
        </p:nvSpPr>
        <p:spPr>
          <a:xfrm>
            <a:off x="5576995" y="4531691"/>
            <a:ext cx="3342042" cy="1869109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0">
            <a:srgbClr val="787070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2712529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Road Map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3</a:t>
            </a:fld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2021545" y="1577264"/>
            <a:ext cx="560717" cy="534838"/>
          </a:xfrm>
          <a:prstGeom prst="ellipse">
            <a:avLst/>
          </a:prstGeom>
          <a:ln>
            <a:noFill/>
          </a:ln>
        </p:spPr>
        <p:style>
          <a:lnRef idx="0">
            <a:srgbClr val="787070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r>
              <a:rPr lang="en-US" sz="1600" dirty="0"/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/>
              <p:cNvSpPr/>
              <p:nvPr/>
            </p:nvSpPr>
            <p:spPr>
              <a:xfrm>
                <a:off x="2021544" y="2259321"/>
                <a:ext cx="560717" cy="534838"/>
              </a:xfrm>
              <a:prstGeom prst="ellipse">
                <a:avLst/>
              </a:prstGeom>
              <a:ln>
                <a:noFill/>
              </a:ln>
            </p:spPr>
            <p:style>
              <a:lnRef idx="0">
                <a:srgbClr val="787070"/>
              </a:lnRef>
              <a:fillRef idx="1">
                <a:schemeClr val="accent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6" name="Oval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1544" y="2259321"/>
                <a:ext cx="560717" cy="534838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/>
              <p:cNvSpPr/>
              <p:nvPr/>
            </p:nvSpPr>
            <p:spPr>
              <a:xfrm>
                <a:off x="3640434" y="1844683"/>
                <a:ext cx="560717" cy="534838"/>
              </a:xfrm>
              <a:prstGeom prst="ellipse">
                <a:avLst/>
              </a:pr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style>
              <a:lnRef idx="0">
                <a:srgbClr val="787070"/>
              </a:lnRef>
              <a:fillRef idx="1">
                <a:schemeClr val="accent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7" name="Oval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0434" y="1844683"/>
                <a:ext cx="560717" cy="534838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/>
          <p:cNvCxnSpPr>
            <a:stCxn id="5" idx="6"/>
            <a:endCxn id="7" idx="2"/>
          </p:cNvCxnSpPr>
          <p:nvPr/>
        </p:nvCxnSpPr>
        <p:spPr>
          <a:xfrm>
            <a:off x="2582262" y="1844683"/>
            <a:ext cx="1058172" cy="267419"/>
          </a:xfrm>
          <a:prstGeom prst="straightConnector1">
            <a:avLst/>
          </a:prstGeom>
          <a:ln w="28575" cap="sq">
            <a:solidFill>
              <a:srgbClr val="D71E28"/>
            </a:solidFill>
            <a:tailEnd type="triangle"/>
          </a:ln>
        </p:spPr>
        <p:style>
          <a:lnRef idx="1">
            <a:srgbClr val="787070"/>
          </a:lnRef>
          <a:fillRef idx="0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</p:cxnSp>
      <p:cxnSp>
        <p:nvCxnSpPr>
          <p:cNvPr id="9" name="Straight Arrow Connector 8"/>
          <p:cNvCxnSpPr>
            <a:stCxn id="6" idx="6"/>
            <a:endCxn id="7" idx="2"/>
          </p:cNvCxnSpPr>
          <p:nvPr/>
        </p:nvCxnSpPr>
        <p:spPr>
          <a:xfrm flipV="1">
            <a:off x="2582261" y="2112102"/>
            <a:ext cx="1058173" cy="414638"/>
          </a:xfrm>
          <a:prstGeom prst="straightConnector1">
            <a:avLst/>
          </a:prstGeom>
          <a:ln w="28575" cap="sq">
            <a:solidFill>
              <a:srgbClr val="D71E28"/>
            </a:solidFill>
            <a:tailEnd type="triangle"/>
          </a:ln>
        </p:spPr>
        <p:style>
          <a:lnRef idx="1">
            <a:srgbClr val="787070"/>
          </a:lnRef>
          <a:fillRef idx="0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 rot="894691">
                <a:off x="2603927" y="1705945"/>
                <a:ext cx="833517" cy="27747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>
                  <a:lnSpc>
                    <a:spcPct val="100000"/>
                  </a:lnSpc>
                  <a:spcBef>
                    <a:spcPts val="1200"/>
                  </a:spcBef>
                  <a:buSzPct val="10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894691">
                <a:off x="2603927" y="1705945"/>
                <a:ext cx="833517" cy="27747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 rot="20314979">
                <a:off x="2564110" y="2085334"/>
                <a:ext cx="833517" cy="27747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>
                  <a:lnSpc>
                    <a:spcPct val="100000"/>
                  </a:lnSpc>
                  <a:spcBef>
                    <a:spcPts val="1200"/>
                  </a:spcBef>
                  <a:buSzPct val="10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sz="1600" b="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314979">
                <a:off x="2564110" y="2085334"/>
                <a:ext cx="833517" cy="27747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/>
          <p:cNvSpPr txBox="1"/>
          <p:nvPr/>
        </p:nvSpPr>
        <p:spPr>
          <a:xfrm>
            <a:off x="1776909" y="2882950"/>
            <a:ext cx="1049986" cy="28210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100000"/>
              </a:lnSpc>
              <a:spcBef>
                <a:spcPts val="1200"/>
              </a:spcBef>
              <a:buSzPct val="100000"/>
            </a:pPr>
            <a:r>
              <a:rPr lang="en-US" sz="1600" dirty="0"/>
              <a:t>Input layer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203313" y="2870880"/>
            <a:ext cx="1341380" cy="31846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100000"/>
              </a:lnSpc>
              <a:spcBef>
                <a:spcPts val="1200"/>
              </a:spcBef>
              <a:buSzPct val="100000"/>
            </a:pPr>
            <a:r>
              <a:rPr lang="en-US" sz="1600" dirty="0"/>
              <a:t>Output layer</a:t>
            </a:r>
          </a:p>
        </p:txBody>
      </p:sp>
      <p:sp>
        <p:nvSpPr>
          <p:cNvPr id="14" name="Oval 13"/>
          <p:cNvSpPr/>
          <p:nvPr/>
        </p:nvSpPr>
        <p:spPr>
          <a:xfrm>
            <a:off x="2021545" y="4014663"/>
            <a:ext cx="560717" cy="534838"/>
          </a:xfrm>
          <a:prstGeom prst="ellipse">
            <a:avLst/>
          </a:prstGeom>
          <a:ln>
            <a:noFill/>
          </a:ln>
        </p:spPr>
        <p:style>
          <a:lnRef idx="0">
            <a:srgbClr val="787070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r>
              <a:rPr lang="en-US" sz="1600" dirty="0"/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Oval 14"/>
              <p:cNvSpPr/>
              <p:nvPr/>
            </p:nvSpPr>
            <p:spPr>
              <a:xfrm>
                <a:off x="2021544" y="4696720"/>
                <a:ext cx="560717" cy="534838"/>
              </a:xfrm>
              <a:prstGeom prst="ellipse">
                <a:avLst/>
              </a:prstGeom>
              <a:ln>
                <a:noFill/>
              </a:ln>
            </p:spPr>
            <p:style>
              <a:lnRef idx="0">
                <a:srgbClr val="787070"/>
              </a:lnRef>
              <a:fillRef idx="1">
                <a:schemeClr val="accent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5" name="Oval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1544" y="4696720"/>
                <a:ext cx="560717" cy="534838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Oval 15"/>
          <p:cNvSpPr/>
          <p:nvPr/>
        </p:nvSpPr>
        <p:spPr>
          <a:xfrm>
            <a:off x="3640434" y="4282082"/>
            <a:ext cx="560717" cy="534838"/>
          </a:xfrm>
          <a:prstGeom prst="ellipse">
            <a:avLst/>
          </a:prstGeom>
          <a:solidFill>
            <a:srgbClr val="FF755E"/>
          </a:solidFill>
          <a:ln>
            <a:noFill/>
          </a:ln>
        </p:spPr>
        <p:style>
          <a:lnRef idx="0">
            <a:srgbClr val="787070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en-US" sz="1600" dirty="0"/>
          </a:p>
        </p:txBody>
      </p:sp>
      <p:cxnSp>
        <p:nvCxnSpPr>
          <p:cNvPr id="17" name="Straight Arrow Connector 16"/>
          <p:cNvCxnSpPr>
            <a:stCxn id="14" idx="6"/>
            <a:endCxn id="16" idx="2"/>
          </p:cNvCxnSpPr>
          <p:nvPr/>
        </p:nvCxnSpPr>
        <p:spPr>
          <a:xfrm>
            <a:off x="2582262" y="4282082"/>
            <a:ext cx="1058172" cy="267419"/>
          </a:xfrm>
          <a:prstGeom prst="straightConnector1">
            <a:avLst/>
          </a:prstGeom>
          <a:ln w="28575" cap="sq">
            <a:solidFill>
              <a:srgbClr val="D71E28"/>
            </a:solidFill>
            <a:tailEnd type="triangle"/>
          </a:ln>
        </p:spPr>
        <p:style>
          <a:lnRef idx="1">
            <a:srgbClr val="787070"/>
          </a:lnRef>
          <a:fillRef idx="0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</p:cxnSp>
      <p:cxnSp>
        <p:nvCxnSpPr>
          <p:cNvPr id="18" name="Straight Arrow Connector 17"/>
          <p:cNvCxnSpPr>
            <a:stCxn id="15" idx="6"/>
            <a:endCxn id="16" idx="2"/>
          </p:cNvCxnSpPr>
          <p:nvPr/>
        </p:nvCxnSpPr>
        <p:spPr>
          <a:xfrm flipV="1">
            <a:off x="2582261" y="4549501"/>
            <a:ext cx="1058173" cy="414638"/>
          </a:xfrm>
          <a:prstGeom prst="straightConnector1">
            <a:avLst/>
          </a:prstGeom>
          <a:ln w="28575" cap="sq">
            <a:solidFill>
              <a:srgbClr val="D71E28"/>
            </a:solidFill>
            <a:tailEnd type="triangle"/>
          </a:ln>
        </p:spPr>
        <p:style>
          <a:lnRef idx="1">
            <a:srgbClr val="787070"/>
          </a:lnRef>
          <a:fillRef idx="0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 rot="894691">
                <a:off x="2603927" y="4143344"/>
                <a:ext cx="833517" cy="27747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>
                  <a:lnSpc>
                    <a:spcPct val="100000"/>
                  </a:lnSpc>
                  <a:spcBef>
                    <a:spcPts val="1200"/>
                  </a:spcBef>
                  <a:buSzPct val="10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894691">
                <a:off x="2603927" y="4143344"/>
                <a:ext cx="833517" cy="27747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 rot="20314979">
                <a:off x="2564110" y="4522733"/>
                <a:ext cx="833517" cy="27747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>
                  <a:lnSpc>
                    <a:spcPct val="100000"/>
                  </a:lnSpc>
                  <a:spcBef>
                    <a:spcPts val="1200"/>
                  </a:spcBef>
                  <a:buSzPct val="10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sz="1600" b="0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314979">
                <a:off x="2564110" y="4522733"/>
                <a:ext cx="833517" cy="27747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/>
          <p:cNvSpPr txBox="1"/>
          <p:nvPr/>
        </p:nvSpPr>
        <p:spPr>
          <a:xfrm>
            <a:off x="1776909" y="5320349"/>
            <a:ext cx="1049986" cy="28210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100000"/>
              </a:lnSpc>
              <a:spcBef>
                <a:spcPts val="1200"/>
              </a:spcBef>
              <a:buSzPct val="100000"/>
            </a:pPr>
            <a:r>
              <a:rPr lang="en-US" sz="1600" dirty="0"/>
              <a:t>Input layer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203313" y="5295087"/>
            <a:ext cx="1341380" cy="31846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100000"/>
              </a:lnSpc>
              <a:spcBef>
                <a:spcPts val="1200"/>
              </a:spcBef>
              <a:buSzPct val="100000"/>
            </a:pPr>
            <a:r>
              <a:rPr lang="en-US" sz="1600" dirty="0"/>
              <a:t>Hidden layer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3499144" y="3955155"/>
                <a:ext cx="845438" cy="30322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ctr">
                  <a:lnSpc>
                    <a:spcPct val="100000"/>
                  </a:lnSpc>
                  <a:spcBef>
                    <a:spcPts val="1200"/>
                  </a:spcBef>
                  <a:buSzPct val="10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(⋅)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9144" y="3955155"/>
                <a:ext cx="845438" cy="303227"/>
              </a:xfrm>
              <a:prstGeom prst="rect">
                <a:avLst/>
              </a:prstGeom>
              <a:blipFill>
                <a:blip r:embed="rId9"/>
                <a:stretch>
                  <a:fillRect b="-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Oval 23"/>
              <p:cNvSpPr/>
              <p:nvPr/>
            </p:nvSpPr>
            <p:spPr>
              <a:xfrm>
                <a:off x="4940698" y="4284615"/>
                <a:ext cx="560717" cy="534838"/>
              </a:xfrm>
              <a:prstGeom prst="ellipse">
                <a:avLst/>
              </a:pr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style>
              <a:lnRef idx="0">
                <a:srgbClr val="787070"/>
              </a:lnRef>
              <a:fillRef idx="1">
                <a:schemeClr val="accent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4" name="Oval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0698" y="4284615"/>
                <a:ext cx="560717" cy="534838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/>
          <p:cNvCxnSpPr>
            <a:stCxn id="16" idx="6"/>
            <a:endCxn id="24" idx="2"/>
          </p:cNvCxnSpPr>
          <p:nvPr/>
        </p:nvCxnSpPr>
        <p:spPr>
          <a:xfrm>
            <a:off x="4201151" y="4549501"/>
            <a:ext cx="739547" cy="2533"/>
          </a:xfrm>
          <a:prstGeom prst="straightConnector1">
            <a:avLst/>
          </a:prstGeom>
          <a:ln w="28575" cap="sq">
            <a:solidFill>
              <a:srgbClr val="D71E28"/>
            </a:solidFill>
            <a:tailEnd type="triangle"/>
          </a:ln>
        </p:spPr>
        <p:style>
          <a:lnRef idx="1">
            <a:srgbClr val="787070"/>
          </a:lnRef>
          <a:fillRef idx="0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</p:cxnSp>
      <p:sp>
        <p:nvSpPr>
          <p:cNvPr id="28" name="TextBox 27"/>
          <p:cNvSpPr txBox="1"/>
          <p:nvPr/>
        </p:nvSpPr>
        <p:spPr>
          <a:xfrm>
            <a:off x="4688402" y="5283664"/>
            <a:ext cx="1341380" cy="31846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100000"/>
              </a:lnSpc>
              <a:spcBef>
                <a:spcPts val="1200"/>
              </a:spcBef>
              <a:buSzPct val="100000"/>
            </a:pPr>
            <a:r>
              <a:rPr lang="en-US" sz="1600" dirty="0"/>
              <a:t>Output layer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95308" y="1893437"/>
                <a:ext cx="1679899" cy="788714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>
                  <a:lnSpc>
                    <a:spcPct val="100000"/>
                  </a:lnSpc>
                  <a:spcBef>
                    <a:spcPts val="1200"/>
                  </a:spcBef>
                  <a:buSzPct val="100000"/>
                </a:pPr>
                <a:r>
                  <a:rPr lang="en-US" sz="1600" dirty="0"/>
                  <a:t>Linear Regression</a:t>
                </a:r>
              </a:p>
              <a:p>
                <a:pPr algn="ctr">
                  <a:spcBef>
                    <a:spcPts val="1200"/>
                  </a:spcBef>
                  <a:buSzPct val="10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08" y="1893437"/>
                <a:ext cx="1679899" cy="788714"/>
              </a:xfrm>
              <a:prstGeom prst="rect">
                <a:avLst/>
              </a:prstGeom>
              <a:blipFill>
                <a:blip r:embed="rId11"/>
                <a:stretch>
                  <a:fillRect l="-4364" r="-4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96662" y="4447855"/>
                <a:ext cx="1678545" cy="49772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ctr">
                  <a:lnSpc>
                    <a:spcPct val="100000"/>
                  </a:lnSpc>
                  <a:spcBef>
                    <a:spcPts val="1200"/>
                  </a:spcBef>
                  <a:buSzPct val="100000"/>
                </a:pPr>
                <a:r>
                  <a:rPr lang="en-US" sz="1600" dirty="0"/>
                  <a:t>GLMs</a:t>
                </a:r>
              </a:p>
              <a:p>
                <a:pPr algn="ctr">
                  <a:spcBef>
                    <a:spcPts val="1200"/>
                  </a:spcBef>
                  <a:buSzPct val="10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62" y="4447855"/>
                <a:ext cx="1678545" cy="497729"/>
              </a:xfrm>
              <a:prstGeom prst="rect">
                <a:avLst/>
              </a:prstGeom>
              <a:blipFill>
                <a:blip r:embed="rId12"/>
                <a:stretch>
                  <a:fillRect l="-5455" t="-13580" r="-4000" b="-14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Oval 30"/>
          <p:cNvSpPr/>
          <p:nvPr/>
        </p:nvSpPr>
        <p:spPr>
          <a:xfrm>
            <a:off x="7631247" y="2017842"/>
            <a:ext cx="560717" cy="534838"/>
          </a:xfrm>
          <a:prstGeom prst="ellipse">
            <a:avLst/>
          </a:prstGeom>
          <a:ln>
            <a:noFill/>
          </a:ln>
        </p:spPr>
        <p:style>
          <a:lnRef idx="0">
            <a:srgbClr val="787070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r>
              <a:rPr lang="en-US" sz="1600" dirty="0"/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Oval 31"/>
              <p:cNvSpPr/>
              <p:nvPr/>
            </p:nvSpPr>
            <p:spPr>
              <a:xfrm>
                <a:off x="7631246" y="2699899"/>
                <a:ext cx="560717" cy="534838"/>
              </a:xfrm>
              <a:prstGeom prst="ellipse">
                <a:avLst/>
              </a:prstGeom>
              <a:ln>
                <a:noFill/>
              </a:ln>
            </p:spPr>
            <p:style>
              <a:lnRef idx="0">
                <a:srgbClr val="787070"/>
              </a:lnRef>
              <a:fillRef idx="1">
                <a:schemeClr val="accent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32" name="Oval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1246" y="2699899"/>
                <a:ext cx="560717" cy="534838"/>
              </a:xfrm>
              <a:prstGeom prst="ellipse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Oval 32"/>
          <p:cNvSpPr/>
          <p:nvPr/>
        </p:nvSpPr>
        <p:spPr>
          <a:xfrm>
            <a:off x="9250136" y="2285261"/>
            <a:ext cx="560717" cy="534838"/>
          </a:xfrm>
          <a:prstGeom prst="ellipse">
            <a:avLst/>
          </a:prstGeom>
          <a:solidFill>
            <a:srgbClr val="FF755E"/>
          </a:solidFill>
          <a:ln>
            <a:noFill/>
          </a:ln>
        </p:spPr>
        <p:style>
          <a:lnRef idx="0">
            <a:srgbClr val="787070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en-US" sz="1600" dirty="0"/>
          </a:p>
        </p:txBody>
      </p:sp>
      <p:cxnSp>
        <p:nvCxnSpPr>
          <p:cNvPr id="34" name="Straight Arrow Connector 33"/>
          <p:cNvCxnSpPr>
            <a:stCxn id="31" idx="6"/>
            <a:endCxn id="33" idx="2"/>
          </p:cNvCxnSpPr>
          <p:nvPr/>
        </p:nvCxnSpPr>
        <p:spPr>
          <a:xfrm>
            <a:off x="8191964" y="2285261"/>
            <a:ext cx="1058172" cy="267419"/>
          </a:xfrm>
          <a:prstGeom prst="straightConnector1">
            <a:avLst/>
          </a:prstGeom>
          <a:ln w="28575" cap="sq">
            <a:solidFill>
              <a:srgbClr val="D71E28"/>
            </a:solidFill>
            <a:tailEnd type="triangle"/>
          </a:ln>
        </p:spPr>
        <p:style>
          <a:lnRef idx="1">
            <a:srgbClr val="787070"/>
          </a:lnRef>
          <a:fillRef idx="0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</p:cxnSp>
      <p:cxnSp>
        <p:nvCxnSpPr>
          <p:cNvPr id="35" name="Straight Arrow Connector 34"/>
          <p:cNvCxnSpPr>
            <a:stCxn id="32" idx="6"/>
            <a:endCxn id="33" idx="2"/>
          </p:cNvCxnSpPr>
          <p:nvPr/>
        </p:nvCxnSpPr>
        <p:spPr>
          <a:xfrm flipV="1">
            <a:off x="8191963" y="2552680"/>
            <a:ext cx="1058173" cy="414638"/>
          </a:xfrm>
          <a:prstGeom prst="straightConnector1">
            <a:avLst/>
          </a:prstGeom>
          <a:ln w="28575" cap="sq">
            <a:solidFill>
              <a:srgbClr val="D71E28"/>
            </a:solidFill>
            <a:tailEnd type="triangle"/>
          </a:ln>
        </p:spPr>
        <p:style>
          <a:lnRef idx="1">
            <a:srgbClr val="787070"/>
          </a:lnRef>
          <a:fillRef idx="0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8127403" y="1745209"/>
                <a:ext cx="833517" cy="27747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>
                  <a:lnSpc>
                    <a:spcPct val="100000"/>
                  </a:lnSpc>
                  <a:spcBef>
                    <a:spcPts val="1200"/>
                  </a:spcBef>
                  <a:buSzPct val="10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600" b="0" dirty="0"/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7403" y="1745209"/>
                <a:ext cx="833517" cy="277476"/>
              </a:xfrm>
              <a:prstGeom prst="rect">
                <a:avLst/>
              </a:prstGeom>
              <a:blipFill>
                <a:blip r:embed="rId14"/>
                <a:stretch>
                  <a:fillRect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TextBox 37"/>
          <p:cNvSpPr txBox="1"/>
          <p:nvPr/>
        </p:nvSpPr>
        <p:spPr>
          <a:xfrm>
            <a:off x="7386611" y="3323528"/>
            <a:ext cx="1049986" cy="28210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100000"/>
              </a:lnSpc>
              <a:spcBef>
                <a:spcPts val="1200"/>
              </a:spcBef>
              <a:buSzPct val="100000"/>
            </a:pPr>
            <a:r>
              <a:rPr lang="en-US" sz="1600" dirty="0"/>
              <a:t>Input layer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8858557" y="3799831"/>
            <a:ext cx="1341380" cy="31846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100000"/>
              </a:lnSpc>
              <a:spcBef>
                <a:spcPts val="1200"/>
              </a:spcBef>
              <a:buSzPct val="100000"/>
            </a:pPr>
            <a:r>
              <a:rPr lang="en-US" sz="1600" dirty="0"/>
              <a:t>Hidden layer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Oval 40"/>
              <p:cNvSpPr/>
              <p:nvPr/>
            </p:nvSpPr>
            <p:spPr>
              <a:xfrm>
                <a:off x="10550400" y="2287794"/>
                <a:ext cx="560717" cy="534838"/>
              </a:xfrm>
              <a:prstGeom prst="ellipse">
                <a:avLst/>
              </a:pr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style>
              <a:lnRef idx="0">
                <a:srgbClr val="787070"/>
              </a:lnRef>
              <a:fillRef idx="1">
                <a:schemeClr val="accent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41" name="Oval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0400" y="2287794"/>
                <a:ext cx="560717" cy="534838"/>
              </a:xfrm>
              <a:prstGeom prst="ellipse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Straight Arrow Connector 41"/>
          <p:cNvCxnSpPr>
            <a:stCxn id="33" idx="6"/>
            <a:endCxn id="41" idx="2"/>
          </p:cNvCxnSpPr>
          <p:nvPr/>
        </p:nvCxnSpPr>
        <p:spPr>
          <a:xfrm>
            <a:off x="9810853" y="2552680"/>
            <a:ext cx="739547" cy="2533"/>
          </a:xfrm>
          <a:prstGeom prst="straightConnector1">
            <a:avLst/>
          </a:prstGeom>
          <a:ln w="28575" cap="sq">
            <a:solidFill>
              <a:srgbClr val="D71E28"/>
            </a:solidFill>
            <a:tailEnd type="triangle"/>
          </a:ln>
        </p:spPr>
        <p:style>
          <a:lnRef idx="1">
            <a:srgbClr val="787070"/>
          </a:lnRef>
          <a:fillRef idx="0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</p:cxnSp>
      <p:sp>
        <p:nvSpPr>
          <p:cNvPr id="43" name="TextBox 42"/>
          <p:cNvSpPr txBox="1"/>
          <p:nvPr/>
        </p:nvSpPr>
        <p:spPr>
          <a:xfrm>
            <a:off x="10298104" y="3286843"/>
            <a:ext cx="1341380" cy="31846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100000"/>
              </a:lnSpc>
              <a:spcBef>
                <a:spcPts val="1200"/>
              </a:spcBef>
              <a:buSzPct val="100000"/>
            </a:pPr>
            <a:r>
              <a:rPr lang="en-US" sz="1600" dirty="0"/>
              <a:t>Output layer</a:t>
            </a:r>
          </a:p>
        </p:txBody>
      </p:sp>
      <p:sp>
        <p:nvSpPr>
          <p:cNvPr id="44" name="Oval 43"/>
          <p:cNvSpPr/>
          <p:nvPr/>
        </p:nvSpPr>
        <p:spPr>
          <a:xfrm>
            <a:off x="9248889" y="1584949"/>
            <a:ext cx="560717" cy="534838"/>
          </a:xfrm>
          <a:prstGeom prst="ellipse">
            <a:avLst/>
          </a:prstGeom>
          <a:solidFill>
            <a:srgbClr val="FF755E"/>
          </a:solidFill>
          <a:ln>
            <a:noFill/>
          </a:ln>
        </p:spPr>
        <p:style>
          <a:lnRef idx="0">
            <a:srgbClr val="787070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5" name="Oval 44"/>
          <p:cNvSpPr/>
          <p:nvPr/>
        </p:nvSpPr>
        <p:spPr>
          <a:xfrm>
            <a:off x="9280175" y="3084985"/>
            <a:ext cx="560717" cy="534838"/>
          </a:xfrm>
          <a:prstGeom prst="ellipse">
            <a:avLst/>
          </a:prstGeom>
          <a:solidFill>
            <a:srgbClr val="FF755E"/>
          </a:solidFill>
          <a:ln>
            <a:noFill/>
          </a:ln>
        </p:spPr>
        <p:style>
          <a:lnRef idx="0">
            <a:srgbClr val="787070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6" name="Oval 45"/>
          <p:cNvSpPr/>
          <p:nvPr/>
        </p:nvSpPr>
        <p:spPr>
          <a:xfrm>
            <a:off x="9248888" y="790478"/>
            <a:ext cx="560717" cy="534838"/>
          </a:xfrm>
          <a:prstGeom prst="ellipse">
            <a:avLst/>
          </a:prstGeom>
          <a:solidFill>
            <a:srgbClr val="FF755E"/>
          </a:solidFill>
          <a:ln>
            <a:noFill/>
          </a:ln>
        </p:spPr>
        <p:style>
          <a:lnRef idx="0">
            <a:srgbClr val="787070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r>
              <a:rPr lang="en-US" sz="1600" dirty="0"/>
              <a:t>1</a:t>
            </a:r>
          </a:p>
        </p:txBody>
      </p:sp>
      <p:cxnSp>
        <p:nvCxnSpPr>
          <p:cNvPr id="47" name="Straight Arrow Connector 46"/>
          <p:cNvCxnSpPr>
            <a:stCxn id="32" idx="6"/>
            <a:endCxn id="45" idx="2"/>
          </p:cNvCxnSpPr>
          <p:nvPr/>
        </p:nvCxnSpPr>
        <p:spPr>
          <a:xfrm>
            <a:off x="8191963" y="2967318"/>
            <a:ext cx="1088212" cy="385086"/>
          </a:xfrm>
          <a:prstGeom prst="straightConnector1">
            <a:avLst/>
          </a:prstGeom>
          <a:ln w="28575" cap="sq">
            <a:solidFill>
              <a:srgbClr val="D71E28"/>
            </a:solidFill>
            <a:tailEnd type="triangle"/>
          </a:ln>
        </p:spPr>
        <p:style>
          <a:lnRef idx="1">
            <a:srgbClr val="787070"/>
          </a:lnRef>
          <a:fillRef idx="0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</p:cxnSp>
      <p:cxnSp>
        <p:nvCxnSpPr>
          <p:cNvPr id="50" name="Straight Arrow Connector 49"/>
          <p:cNvCxnSpPr>
            <a:stCxn id="32" idx="6"/>
            <a:endCxn id="44" idx="2"/>
          </p:cNvCxnSpPr>
          <p:nvPr/>
        </p:nvCxnSpPr>
        <p:spPr>
          <a:xfrm flipV="1">
            <a:off x="8191963" y="1852368"/>
            <a:ext cx="1056926" cy="1114950"/>
          </a:xfrm>
          <a:prstGeom prst="straightConnector1">
            <a:avLst/>
          </a:prstGeom>
          <a:ln w="28575" cap="sq">
            <a:solidFill>
              <a:srgbClr val="D71E28"/>
            </a:solidFill>
            <a:tailEnd type="triangle"/>
          </a:ln>
        </p:spPr>
        <p:style>
          <a:lnRef idx="1">
            <a:srgbClr val="787070"/>
          </a:lnRef>
          <a:fillRef idx="0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</p:cxnSp>
      <p:cxnSp>
        <p:nvCxnSpPr>
          <p:cNvPr id="53" name="Straight Arrow Connector 52"/>
          <p:cNvCxnSpPr>
            <a:stCxn id="31" idx="6"/>
            <a:endCxn id="45" idx="2"/>
          </p:cNvCxnSpPr>
          <p:nvPr/>
        </p:nvCxnSpPr>
        <p:spPr>
          <a:xfrm>
            <a:off x="8191964" y="2285261"/>
            <a:ext cx="1088211" cy="1067143"/>
          </a:xfrm>
          <a:prstGeom prst="straightConnector1">
            <a:avLst/>
          </a:prstGeom>
          <a:ln w="28575" cap="sq">
            <a:solidFill>
              <a:srgbClr val="D71E28"/>
            </a:solidFill>
            <a:tailEnd type="triangle"/>
          </a:ln>
        </p:spPr>
        <p:style>
          <a:lnRef idx="1">
            <a:srgbClr val="787070"/>
          </a:lnRef>
          <a:fillRef idx="0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</p:cxnSp>
      <p:cxnSp>
        <p:nvCxnSpPr>
          <p:cNvPr id="56" name="Straight Arrow Connector 55"/>
          <p:cNvCxnSpPr>
            <a:stCxn id="31" idx="6"/>
            <a:endCxn id="44" idx="2"/>
          </p:cNvCxnSpPr>
          <p:nvPr/>
        </p:nvCxnSpPr>
        <p:spPr>
          <a:xfrm flipV="1">
            <a:off x="8191964" y="1852368"/>
            <a:ext cx="1056925" cy="432893"/>
          </a:xfrm>
          <a:prstGeom prst="straightConnector1">
            <a:avLst/>
          </a:prstGeom>
          <a:ln w="28575" cap="sq">
            <a:solidFill>
              <a:srgbClr val="D71E28"/>
            </a:solidFill>
            <a:tailEnd type="triangle"/>
          </a:ln>
        </p:spPr>
        <p:style>
          <a:lnRef idx="1">
            <a:srgbClr val="787070"/>
          </a:lnRef>
          <a:fillRef idx="0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</p:cxnSp>
      <p:cxnSp>
        <p:nvCxnSpPr>
          <p:cNvPr id="59" name="Straight Arrow Connector 58"/>
          <p:cNvCxnSpPr>
            <a:stCxn id="46" idx="6"/>
            <a:endCxn id="41" idx="2"/>
          </p:cNvCxnSpPr>
          <p:nvPr/>
        </p:nvCxnSpPr>
        <p:spPr>
          <a:xfrm>
            <a:off x="9809605" y="1057897"/>
            <a:ext cx="740795" cy="1497316"/>
          </a:xfrm>
          <a:prstGeom prst="straightConnector1">
            <a:avLst/>
          </a:prstGeom>
          <a:ln w="28575" cap="sq">
            <a:solidFill>
              <a:srgbClr val="D71E28"/>
            </a:solidFill>
            <a:tailEnd type="triangle"/>
          </a:ln>
        </p:spPr>
        <p:style>
          <a:lnRef idx="1">
            <a:srgbClr val="787070"/>
          </a:lnRef>
          <a:fillRef idx="0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</p:cxnSp>
      <p:cxnSp>
        <p:nvCxnSpPr>
          <p:cNvPr id="62" name="Straight Arrow Connector 61"/>
          <p:cNvCxnSpPr>
            <a:stCxn id="44" idx="6"/>
            <a:endCxn id="41" idx="2"/>
          </p:cNvCxnSpPr>
          <p:nvPr/>
        </p:nvCxnSpPr>
        <p:spPr>
          <a:xfrm>
            <a:off x="9809606" y="1852368"/>
            <a:ext cx="740794" cy="702845"/>
          </a:xfrm>
          <a:prstGeom prst="straightConnector1">
            <a:avLst/>
          </a:prstGeom>
          <a:ln w="28575" cap="sq">
            <a:solidFill>
              <a:srgbClr val="D71E28"/>
            </a:solidFill>
            <a:tailEnd type="triangle"/>
          </a:ln>
        </p:spPr>
        <p:style>
          <a:lnRef idx="1">
            <a:srgbClr val="787070"/>
          </a:lnRef>
          <a:fillRef idx="0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</p:cxnSp>
      <p:cxnSp>
        <p:nvCxnSpPr>
          <p:cNvPr id="65" name="Straight Arrow Connector 64"/>
          <p:cNvCxnSpPr>
            <a:stCxn id="45" idx="6"/>
            <a:endCxn id="41" idx="2"/>
          </p:cNvCxnSpPr>
          <p:nvPr/>
        </p:nvCxnSpPr>
        <p:spPr>
          <a:xfrm flipV="1">
            <a:off x="9840892" y="2555213"/>
            <a:ext cx="709508" cy="797191"/>
          </a:xfrm>
          <a:prstGeom prst="straightConnector1">
            <a:avLst/>
          </a:prstGeom>
          <a:ln w="28575" cap="sq">
            <a:solidFill>
              <a:srgbClr val="D71E28"/>
            </a:solidFill>
            <a:tailEnd type="triangle"/>
          </a:ln>
        </p:spPr>
        <p:style>
          <a:lnRef idx="1">
            <a:srgbClr val="787070"/>
          </a:lnRef>
          <a:fillRef idx="0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/>
              <p:cNvSpPr txBox="1"/>
              <p:nvPr/>
            </p:nvSpPr>
            <p:spPr>
              <a:xfrm>
                <a:off x="10169187" y="1675939"/>
                <a:ext cx="833517" cy="27747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>
                  <a:lnSpc>
                    <a:spcPct val="100000"/>
                  </a:lnSpc>
                  <a:spcBef>
                    <a:spcPts val="1200"/>
                  </a:spcBef>
                  <a:buSzPct val="10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600" b="0" dirty="0"/>
              </a:p>
            </p:txBody>
          </p:sp>
        </mc:Choice>
        <mc:Fallback xmlns="">
          <p:sp>
            <p:nvSpPr>
              <p:cNvPr id="68" name="TextBox 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69187" y="1675939"/>
                <a:ext cx="833517" cy="277476"/>
              </a:xfrm>
              <a:prstGeom prst="rect">
                <a:avLst/>
              </a:prstGeom>
              <a:blipFill>
                <a:blip r:embed="rId16"/>
                <a:stretch>
                  <a:fillRect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/>
              <p:cNvSpPr txBox="1"/>
              <p:nvPr/>
            </p:nvSpPr>
            <p:spPr>
              <a:xfrm>
                <a:off x="8109868" y="-62053"/>
                <a:ext cx="2838756" cy="788714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>
                  <a:lnSpc>
                    <a:spcPct val="100000"/>
                  </a:lnSpc>
                  <a:spcBef>
                    <a:spcPts val="1200"/>
                  </a:spcBef>
                  <a:buSzPct val="100000"/>
                </a:pPr>
                <a:r>
                  <a:rPr lang="en-US" sz="1600" dirty="0"/>
                  <a:t>Neural Network</a:t>
                </a:r>
              </a:p>
              <a:p>
                <a:pPr algn="ctr">
                  <a:spcBef>
                    <a:spcPts val="1200"/>
                  </a:spcBef>
                  <a:buSzPct val="10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71" name="TextBox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9868" y="-62053"/>
                <a:ext cx="2838756" cy="788714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Right Arrow 71"/>
          <p:cNvSpPr/>
          <p:nvPr/>
        </p:nvSpPr>
        <p:spPr>
          <a:xfrm rot="19180742">
            <a:off x="5565695" y="3342204"/>
            <a:ext cx="1945308" cy="543965"/>
          </a:xfrm>
          <a:prstGeom prst="rightArrow">
            <a:avLst/>
          </a:prstGeom>
          <a:noFill/>
          <a:ln w="28575">
            <a:solidFill>
              <a:srgbClr val="D71E28"/>
            </a:solidFill>
          </a:ln>
        </p:spPr>
        <p:style>
          <a:lnRef idx="0">
            <a:srgbClr val="787070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en-US" sz="1600"/>
          </a:p>
        </p:txBody>
      </p:sp>
      <p:sp>
        <p:nvSpPr>
          <p:cNvPr id="73" name="Down Arrow 72"/>
          <p:cNvSpPr/>
          <p:nvPr/>
        </p:nvSpPr>
        <p:spPr>
          <a:xfrm>
            <a:off x="2908473" y="3273469"/>
            <a:ext cx="405748" cy="604957"/>
          </a:xfrm>
          <a:prstGeom prst="downArrow">
            <a:avLst/>
          </a:prstGeom>
          <a:solidFill>
            <a:schemeClr val="bg1"/>
          </a:solidFill>
          <a:ln w="28575">
            <a:solidFill>
              <a:srgbClr val="D71E28"/>
            </a:solidFill>
          </a:ln>
        </p:spPr>
        <p:style>
          <a:lnRef idx="0">
            <a:srgbClr val="787070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en-US" sz="1600"/>
          </a:p>
        </p:txBody>
      </p:sp>
      <p:sp>
        <p:nvSpPr>
          <p:cNvPr id="74" name="Rectangle 73"/>
          <p:cNvSpPr/>
          <p:nvPr/>
        </p:nvSpPr>
        <p:spPr>
          <a:xfrm>
            <a:off x="74577" y="1402762"/>
            <a:ext cx="7309964" cy="4659807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0">
            <a:srgbClr val="787070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en-US" sz="1600"/>
          </a:p>
        </p:txBody>
      </p:sp>
      <p:sp>
        <p:nvSpPr>
          <p:cNvPr id="75" name="Down Arrow 74"/>
          <p:cNvSpPr/>
          <p:nvPr/>
        </p:nvSpPr>
        <p:spPr>
          <a:xfrm>
            <a:off x="9331126" y="4289240"/>
            <a:ext cx="405748" cy="604957"/>
          </a:xfrm>
          <a:prstGeom prst="downArrow">
            <a:avLst/>
          </a:prstGeom>
          <a:solidFill>
            <a:schemeClr val="bg1"/>
          </a:solidFill>
          <a:ln w="28575">
            <a:solidFill>
              <a:srgbClr val="D71E28"/>
            </a:solidFill>
          </a:ln>
        </p:spPr>
        <p:style>
          <a:lnRef idx="0">
            <a:srgbClr val="787070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en-US" sz="1600"/>
          </a:p>
        </p:txBody>
      </p:sp>
      <p:grpSp>
        <p:nvGrpSpPr>
          <p:cNvPr id="77" name="Group 76"/>
          <p:cNvGrpSpPr>
            <a:grpSpLocks noChangeAspect="1"/>
          </p:cNvGrpSpPr>
          <p:nvPr/>
        </p:nvGrpSpPr>
        <p:grpSpPr>
          <a:xfrm>
            <a:off x="7969070" y="4523392"/>
            <a:ext cx="3142047" cy="2057400"/>
            <a:chOff x="4014150" y="1562149"/>
            <a:chExt cx="6928342" cy="4536651"/>
          </a:xfrm>
        </p:grpSpPr>
        <p:sp>
          <p:nvSpPr>
            <p:cNvPr id="78" name="Oval 77"/>
            <p:cNvSpPr/>
            <p:nvPr/>
          </p:nvSpPr>
          <p:spPr>
            <a:xfrm>
              <a:off x="4263351" y="2944518"/>
              <a:ext cx="560717" cy="534838"/>
            </a:xfrm>
            <a:prstGeom prst="ellipse">
              <a:avLst/>
            </a:prstGeom>
            <a:ln>
              <a:noFill/>
            </a:ln>
          </p:spPr>
          <p:style>
            <a:lnRef idx="0">
              <a:srgbClr val="787070"/>
            </a:lnRef>
            <a:fillRef idx="1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US" sz="1600" dirty="0"/>
            </a:p>
          </p:txBody>
        </p:sp>
        <p:sp>
          <p:nvSpPr>
            <p:cNvPr id="79" name="Oval 78"/>
            <p:cNvSpPr/>
            <p:nvPr/>
          </p:nvSpPr>
          <p:spPr>
            <a:xfrm>
              <a:off x="4263350" y="3626575"/>
              <a:ext cx="560717" cy="534838"/>
            </a:xfrm>
            <a:prstGeom prst="ellipse">
              <a:avLst/>
            </a:prstGeom>
            <a:ln>
              <a:noFill/>
            </a:ln>
          </p:spPr>
          <p:style>
            <a:lnRef idx="0">
              <a:srgbClr val="787070"/>
            </a:lnRef>
            <a:fillRef idx="1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US" sz="1600" dirty="0"/>
            </a:p>
          </p:txBody>
        </p:sp>
        <p:sp>
          <p:nvSpPr>
            <p:cNvPr id="80" name="Oval 79"/>
            <p:cNvSpPr/>
            <p:nvPr/>
          </p:nvSpPr>
          <p:spPr>
            <a:xfrm>
              <a:off x="5802810" y="3626575"/>
              <a:ext cx="560717" cy="534838"/>
            </a:xfrm>
            <a:prstGeom prst="ellipse">
              <a:avLst/>
            </a:prstGeom>
            <a:solidFill>
              <a:srgbClr val="FF755E"/>
            </a:solidFill>
            <a:ln>
              <a:noFill/>
            </a:ln>
          </p:spPr>
          <p:style>
            <a:lnRef idx="0">
              <a:srgbClr val="787070"/>
            </a:lnRef>
            <a:fillRef idx="1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US" sz="1600" dirty="0"/>
            </a:p>
          </p:txBody>
        </p:sp>
        <p:cxnSp>
          <p:nvCxnSpPr>
            <p:cNvPr id="81" name="Straight Arrow Connector 80"/>
            <p:cNvCxnSpPr>
              <a:stCxn id="78" idx="6"/>
              <a:endCxn id="80" idx="2"/>
            </p:cNvCxnSpPr>
            <p:nvPr/>
          </p:nvCxnSpPr>
          <p:spPr>
            <a:xfrm>
              <a:off x="4824068" y="3211937"/>
              <a:ext cx="978742" cy="682057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82" name="Straight Arrow Connector 81"/>
            <p:cNvCxnSpPr>
              <a:stCxn id="79" idx="6"/>
              <a:endCxn id="80" idx="2"/>
            </p:cNvCxnSpPr>
            <p:nvPr/>
          </p:nvCxnSpPr>
          <p:spPr>
            <a:xfrm>
              <a:off x="4824067" y="3893994"/>
              <a:ext cx="978743" cy="0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sp>
          <p:nvSpPr>
            <p:cNvPr id="83" name="Oval 82"/>
            <p:cNvSpPr/>
            <p:nvPr/>
          </p:nvSpPr>
          <p:spPr>
            <a:xfrm>
              <a:off x="7103074" y="3629108"/>
              <a:ext cx="560717" cy="534838"/>
            </a:xfrm>
            <a:prstGeom prst="ellipse">
              <a:avLst/>
            </a:prstGeom>
            <a:solidFill>
              <a:srgbClr val="FFF1B2"/>
            </a:solidFill>
            <a:ln>
              <a:noFill/>
            </a:ln>
          </p:spPr>
          <p:style>
            <a:lnRef idx="0">
              <a:srgbClr val="787070"/>
            </a:lnRef>
            <a:fillRef idx="1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US" sz="1600" dirty="0"/>
            </a:p>
          </p:txBody>
        </p:sp>
        <p:cxnSp>
          <p:nvCxnSpPr>
            <p:cNvPr id="84" name="Straight Arrow Connector 83"/>
            <p:cNvCxnSpPr>
              <a:stCxn id="80" idx="6"/>
              <a:endCxn id="83" idx="2"/>
            </p:cNvCxnSpPr>
            <p:nvPr/>
          </p:nvCxnSpPr>
          <p:spPr>
            <a:xfrm>
              <a:off x="6363527" y="3893994"/>
              <a:ext cx="739547" cy="2533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sp>
          <p:nvSpPr>
            <p:cNvPr id="85" name="Oval 84"/>
            <p:cNvSpPr/>
            <p:nvPr/>
          </p:nvSpPr>
          <p:spPr>
            <a:xfrm>
              <a:off x="5801563" y="2926263"/>
              <a:ext cx="560717" cy="534838"/>
            </a:xfrm>
            <a:prstGeom prst="ellipse">
              <a:avLst/>
            </a:prstGeom>
            <a:solidFill>
              <a:srgbClr val="FF755E"/>
            </a:solidFill>
            <a:ln>
              <a:noFill/>
            </a:ln>
          </p:spPr>
          <p:style>
            <a:lnRef idx="0">
              <a:srgbClr val="787070"/>
            </a:lnRef>
            <a:fillRef idx="1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US" sz="1600" dirty="0"/>
            </a:p>
          </p:txBody>
        </p:sp>
        <p:sp>
          <p:nvSpPr>
            <p:cNvPr id="86" name="Oval 85"/>
            <p:cNvSpPr/>
            <p:nvPr/>
          </p:nvSpPr>
          <p:spPr>
            <a:xfrm>
              <a:off x="5832849" y="4426299"/>
              <a:ext cx="560717" cy="534838"/>
            </a:xfrm>
            <a:prstGeom prst="ellipse">
              <a:avLst/>
            </a:prstGeom>
            <a:solidFill>
              <a:srgbClr val="FF755E"/>
            </a:solidFill>
            <a:ln>
              <a:noFill/>
            </a:ln>
          </p:spPr>
          <p:style>
            <a:lnRef idx="0">
              <a:srgbClr val="787070"/>
            </a:lnRef>
            <a:fillRef idx="1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US" sz="1600" dirty="0"/>
            </a:p>
          </p:txBody>
        </p:sp>
        <p:sp>
          <p:nvSpPr>
            <p:cNvPr id="87" name="Oval 86"/>
            <p:cNvSpPr/>
            <p:nvPr/>
          </p:nvSpPr>
          <p:spPr>
            <a:xfrm>
              <a:off x="5801562" y="2131792"/>
              <a:ext cx="560717" cy="534838"/>
            </a:xfrm>
            <a:prstGeom prst="ellipse">
              <a:avLst/>
            </a:prstGeom>
            <a:solidFill>
              <a:srgbClr val="FF755E"/>
            </a:solidFill>
            <a:ln>
              <a:noFill/>
            </a:ln>
          </p:spPr>
          <p:style>
            <a:lnRef idx="0">
              <a:srgbClr val="787070"/>
            </a:lnRef>
            <a:fillRef idx="1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US" sz="1600" dirty="0"/>
            </a:p>
          </p:txBody>
        </p:sp>
        <p:cxnSp>
          <p:nvCxnSpPr>
            <p:cNvPr id="88" name="Straight Arrow Connector 87"/>
            <p:cNvCxnSpPr>
              <a:stCxn id="79" idx="6"/>
              <a:endCxn id="86" idx="2"/>
            </p:cNvCxnSpPr>
            <p:nvPr/>
          </p:nvCxnSpPr>
          <p:spPr>
            <a:xfrm>
              <a:off x="4824067" y="3893994"/>
              <a:ext cx="1008782" cy="799724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89" name="Straight Arrow Connector 88"/>
            <p:cNvCxnSpPr>
              <a:stCxn id="79" idx="6"/>
              <a:endCxn id="85" idx="2"/>
            </p:cNvCxnSpPr>
            <p:nvPr/>
          </p:nvCxnSpPr>
          <p:spPr>
            <a:xfrm flipV="1">
              <a:off x="4824067" y="3193682"/>
              <a:ext cx="977496" cy="700312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90" name="Straight Arrow Connector 89"/>
            <p:cNvCxnSpPr>
              <a:stCxn id="78" idx="6"/>
              <a:endCxn id="86" idx="2"/>
            </p:cNvCxnSpPr>
            <p:nvPr/>
          </p:nvCxnSpPr>
          <p:spPr>
            <a:xfrm>
              <a:off x="4824068" y="3211937"/>
              <a:ext cx="1008781" cy="1481781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91" name="Straight Arrow Connector 90"/>
            <p:cNvCxnSpPr>
              <a:stCxn id="78" idx="6"/>
              <a:endCxn id="85" idx="2"/>
            </p:cNvCxnSpPr>
            <p:nvPr/>
          </p:nvCxnSpPr>
          <p:spPr>
            <a:xfrm flipV="1">
              <a:off x="4824068" y="3193682"/>
              <a:ext cx="977495" cy="18255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92" name="Straight Arrow Connector 91"/>
            <p:cNvCxnSpPr>
              <a:stCxn id="87" idx="6"/>
              <a:endCxn id="83" idx="2"/>
            </p:cNvCxnSpPr>
            <p:nvPr/>
          </p:nvCxnSpPr>
          <p:spPr>
            <a:xfrm>
              <a:off x="6362279" y="2399211"/>
              <a:ext cx="740795" cy="1497316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93" name="Straight Arrow Connector 92"/>
            <p:cNvCxnSpPr>
              <a:stCxn id="85" idx="6"/>
              <a:endCxn id="83" idx="2"/>
            </p:cNvCxnSpPr>
            <p:nvPr/>
          </p:nvCxnSpPr>
          <p:spPr>
            <a:xfrm>
              <a:off x="6362280" y="3193682"/>
              <a:ext cx="740794" cy="702845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94" name="Straight Arrow Connector 93"/>
            <p:cNvCxnSpPr>
              <a:stCxn id="86" idx="6"/>
              <a:endCxn id="83" idx="2"/>
            </p:cNvCxnSpPr>
            <p:nvPr/>
          </p:nvCxnSpPr>
          <p:spPr>
            <a:xfrm flipV="1">
              <a:off x="6393566" y="3896527"/>
              <a:ext cx="709508" cy="797191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sp>
          <p:nvSpPr>
            <p:cNvPr id="95" name="Oval 94"/>
            <p:cNvSpPr/>
            <p:nvPr/>
          </p:nvSpPr>
          <p:spPr>
            <a:xfrm>
              <a:off x="7103073" y="2926263"/>
              <a:ext cx="560717" cy="534838"/>
            </a:xfrm>
            <a:prstGeom prst="ellipse">
              <a:avLst/>
            </a:prstGeom>
            <a:solidFill>
              <a:srgbClr val="FFF1B2"/>
            </a:solidFill>
            <a:ln>
              <a:noFill/>
            </a:ln>
          </p:spPr>
          <p:style>
            <a:lnRef idx="0">
              <a:srgbClr val="787070"/>
            </a:lnRef>
            <a:fillRef idx="1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US" sz="1600" dirty="0"/>
            </a:p>
          </p:txBody>
        </p:sp>
        <p:sp>
          <p:nvSpPr>
            <p:cNvPr id="96" name="Oval 95"/>
            <p:cNvSpPr/>
            <p:nvPr/>
          </p:nvSpPr>
          <p:spPr>
            <a:xfrm>
              <a:off x="8235616" y="3621536"/>
              <a:ext cx="560717" cy="534838"/>
            </a:xfrm>
            <a:prstGeom prst="ellipse">
              <a:avLst/>
            </a:prstGeom>
            <a:solidFill>
              <a:srgbClr val="FFA6BE"/>
            </a:solidFill>
            <a:ln>
              <a:noFill/>
            </a:ln>
          </p:spPr>
          <p:style>
            <a:lnRef idx="0">
              <a:srgbClr val="787070"/>
            </a:lnRef>
            <a:fillRef idx="1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US" sz="1600" dirty="0"/>
            </a:p>
          </p:txBody>
        </p:sp>
        <p:sp>
          <p:nvSpPr>
            <p:cNvPr id="97" name="Oval 96"/>
            <p:cNvSpPr/>
            <p:nvPr/>
          </p:nvSpPr>
          <p:spPr>
            <a:xfrm>
              <a:off x="8266902" y="2926263"/>
              <a:ext cx="560717" cy="534838"/>
            </a:xfrm>
            <a:prstGeom prst="ellipse">
              <a:avLst/>
            </a:prstGeom>
            <a:solidFill>
              <a:srgbClr val="FFA6BE"/>
            </a:solidFill>
            <a:ln>
              <a:noFill/>
            </a:ln>
          </p:spPr>
          <p:style>
            <a:lnRef idx="0">
              <a:srgbClr val="787070"/>
            </a:lnRef>
            <a:fillRef idx="1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US" sz="1600" dirty="0"/>
            </a:p>
          </p:txBody>
        </p:sp>
        <p:sp>
          <p:nvSpPr>
            <p:cNvPr id="98" name="Oval 97"/>
            <p:cNvSpPr/>
            <p:nvPr/>
          </p:nvSpPr>
          <p:spPr>
            <a:xfrm>
              <a:off x="8298188" y="4426299"/>
              <a:ext cx="560717" cy="534838"/>
            </a:xfrm>
            <a:prstGeom prst="ellipse">
              <a:avLst/>
            </a:prstGeom>
            <a:solidFill>
              <a:srgbClr val="FFA6BE"/>
            </a:solidFill>
            <a:ln>
              <a:noFill/>
            </a:ln>
          </p:spPr>
          <p:style>
            <a:lnRef idx="0">
              <a:srgbClr val="787070"/>
            </a:lnRef>
            <a:fillRef idx="1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US" sz="1600" dirty="0"/>
            </a:p>
          </p:txBody>
        </p:sp>
        <p:sp>
          <p:nvSpPr>
            <p:cNvPr id="99" name="Oval 98"/>
            <p:cNvSpPr/>
            <p:nvPr/>
          </p:nvSpPr>
          <p:spPr>
            <a:xfrm>
              <a:off x="8266901" y="2131792"/>
              <a:ext cx="560717" cy="534838"/>
            </a:xfrm>
            <a:prstGeom prst="ellipse">
              <a:avLst/>
            </a:prstGeom>
            <a:solidFill>
              <a:srgbClr val="FFA6BE"/>
            </a:solidFill>
            <a:ln>
              <a:noFill/>
            </a:ln>
          </p:spPr>
          <p:style>
            <a:lnRef idx="0">
              <a:srgbClr val="787070"/>
            </a:lnRef>
            <a:fillRef idx="1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US" sz="1600" dirty="0"/>
            </a:p>
          </p:txBody>
        </p:sp>
        <p:sp>
          <p:nvSpPr>
            <p:cNvPr id="100" name="Oval 99"/>
            <p:cNvSpPr/>
            <p:nvPr/>
          </p:nvSpPr>
          <p:spPr>
            <a:xfrm>
              <a:off x="4258786" y="1562149"/>
              <a:ext cx="560717" cy="534838"/>
            </a:xfrm>
            <a:prstGeom prst="ellipse">
              <a:avLst/>
            </a:prstGeom>
            <a:ln>
              <a:noFill/>
            </a:ln>
          </p:spPr>
          <p:style>
            <a:lnRef idx="0">
              <a:srgbClr val="787070"/>
            </a:lnRef>
            <a:fillRef idx="1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US" sz="1600" dirty="0"/>
            </a:p>
          </p:txBody>
        </p:sp>
        <p:sp>
          <p:nvSpPr>
            <p:cNvPr id="101" name="Oval 100"/>
            <p:cNvSpPr/>
            <p:nvPr/>
          </p:nvSpPr>
          <p:spPr>
            <a:xfrm>
              <a:off x="4258785" y="2244206"/>
              <a:ext cx="560717" cy="534838"/>
            </a:xfrm>
            <a:prstGeom prst="ellipse">
              <a:avLst/>
            </a:prstGeom>
            <a:ln>
              <a:noFill/>
            </a:ln>
          </p:spPr>
          <p:style>
            <a:lnRef idx="0">
              <a:srgbClr val="787070"/>
            </a:lnRef>
            <a:fillRef idx="1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US" sz="1600" dirty="0"/>
            </a:p>
          </p:txBody>
        </p:sp>
        <p:sp>
          <p:nvSpPr>
            <p:cNvPr id="102" name="Oval 101"/>
            <p:cNvSpPr/>
            <p:nvPr/>
          </p:nvSpPr>
          <p:spPr>
            <a:xfrm>
              <a:off x="4258786" y="4421260"/>
              <a:ext cx="560717" cy="534838"/>
            </a:xfrm>
            <a:prstGeom prst="ellipse">
              <a:avLst/>
            </a:prstGeom>
            <a:ln>
              <a:noFill/>
            </a:ln>
          </p:spPr>
          <p:style>
            <a:lnRef idx="0">
              <a:srgbClr val="787070"/>
            </a:lnRef>
            <a:fillRef idx="1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US" sz="1600" dirty="0"/>
            </a:p>
          </p:txBody>
        </p:sp>
        <p:sp>
          <p:nvSpPr>
            <p:cNvPr id="103" name="Oval 102"/>
            <p:cNvSpPr/>
            <p:nvPr/>
          </p:nvSpPr>
          <p:spPr>
            <a:xfrm>
              <a:off x="4258785" y="5103317"/>
              <a:ext cx="560717" cy="534838"/>
            </a:xfrm>
            <a:prstGeom prst="ellipse">
              <a:avLst/>
            </a:prstGeom>
            <a:ln>
              <a:noFill/>
            </a:ln>
          </p:spPr>
          <p:style>
            <a:lnRef idx="0">
              <a:srgbClr val="787070"/>
            </a:lnRef>
            <a:fillRef idx="1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US" sz="1600" dirty="0"/>
            </a:p>
          </p:txBody>
        </p:sp>
        <p:sp>
          <p:nvSpPr>
            <p:cNvPr id="104" name="Oval 103"/>
            <p:cNvSpPr/>
            <p:nvPr/>
          </p:nvSpPr>
          <p:spPr>
            <a:xfrm>
              <a:off x="9996010" y="2944518"/>
              <a:ext cx="560717" cy="534838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0">
              <a:srgbClr val="787070"/>
            </a:lnRef>
            <a:fillRef idx="1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US" sz="1600" dirty="0"/>
            </a:p>
          </p:txBody>
        </p:sp>
        <p:sp>
          <p:nvSpPr>
            <p:cNvPr id="105" name="Oval 104"/>
            <p:cNvSpPr/>
            <p:nvPr/>
          </p:nvSpPr>
          <p:spPr>
            <a:xfrm>
              <a:off x="9996009" y="3626575"/>
              <a:ext cx="560717" cy="534838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0">
              <a:srgbClr val="787070"/>
            </a:lnRef>
            <a:fillRef idx="1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US" sz="1600" dirty="0"/>
            </a:p>
          </p:txBody>
        </p:sp>
        <p:sp>
          <p:nvSpPr>
            <p:cNvPr id="106" name="Oval 105"/>
            <p:cNvSpPr/>
            <p:nvPr/>
          </p:nvSpPr>
          <p:spPr>
            <a:xfrm>
              <a:off x="9991445" y="1562149"/>
              <a:ext cx="560717" cy="534838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0">
              <a:srgbClr val="787070"/>
            </a:lnRef>
            <a:fillRef idx="1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US" sz="1600" dirty="0"/>
            </a:p>
          </p:txBody>
        </p:sp>
        <p:sp>
          <p:nvSpPr>
            <p:cNvPr id="107" name="Oval 106"/>
            <p:cNvSpPr/>
            <p:nvPr/>
          </p:nvSpPr>
          <p:spPr>
            <a:xfrm>
              <a:off x="9991444" y="2244206"/>
              <a:ext cx="560717" cy="534838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0">
              <a:srgbClr val="787070"/>
            </a:lnRef>
            <a:fillRef idx="1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US" sz="1600" dirty="0"/>
            </a:p>
          </p:txBody>
        </p:sp>
        <p:sp>
          <p:nvSpPr>
            <p:cNvPr id="108" name="Oval 107"/>
            <p:cNvSpPr/>
            <p:nvPr/>
          </p:nvSpPr>
          <p:spPr>
            <a:xfrm>
              <a:off x="9991445" y="4421260"/>
              <a:ext cx="560717" cy="534838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0">
              <a:srgbClr val="787070"/>
            </a:lnRef>
            <a:fillRef idx="1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US" sz="1600" dirty="0"/>
            </a:p>
          </p:txBody>
        </p:sp>
        <p:sp>
          <p:nvSpPr>
            <p:cNvPr id="109" name="Oval 108"/>
            <p:cNvSpPr/>
            <p:nvPr/>
          </p:nvSpPr>
          <p:spPr>
            <a:xfrm>
              <a:off x="9991444" y="5103317"/>
              <a:ext cx="560717" cy="534838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0">
              <a:srgbClr val="787070"/>
            </a:lnRef>
            <a:fillRef idx="1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US" sz="1600" dirty="0"/>
            </a:p>
          </p:txBody>
        </p:sp>
        <p:cxnSp>
          <p:nvCxnSpPr>
            <p:cNvPr id="110" name="Straight Arrow Connector 109"/>
            <p:cNvCxnSpPr>
              <a:stCxn id="102" idx="6"/>
              <a:endCxn id="87" idx="2"/>
            </p:cNvCxnSpPr>
            <p:nvPr/>
          </p:nvCxnSpPr>
          <p:spPr>
            <a:xfrm flipV="1">
              <a:off x="4819503" y="2399211"/>
              <a:ext cx="982059" cy="2289468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11" name="Straight Arrow Connector 110"/>
            <p:cNvCxnSpPr>
              <a:stCxn id="103" idx="6"/>
              <a:endCxn id="80" idx="2"/>
            </p:cNvCxnSpPr>
            <p:nvPr/>
          </p:nvCxnSpPr>
          <p:spPr>
            <a:xfrm flipV="1">
              <a:off x="4819502" y="3893994"/>
              <a:ext cx="983308" cy="1476742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12" name="Straight Arrow Connector 111"/>
            <p:cNvCxnSpPr>
              <a:stCxn id="103" idx="6"/>
              <a:endCxn id="85" idx="2"/>
            </p:cNvCxnSpPr>
            <p:nvPr/>
          </p:nvCxnSpPr>
          <p:spPr>
            <a:xfrm flipV="1">
              <a:off x="4819502" y="3193682"/>
              <a:ext cx="982061" cy="2177054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13" name="Straight Arrow Connector 112"/>
            <p:cNvCxnSpPr>
              <a:stCxn id="101" idx="6"/>
              <a:endCxn id="86" idx="2"/>
            </p:cNvCxnSpPr>
            <p:nvPr/>
          </p:nvCxnSpPr>
          <p:spPr>
            <a:xfrm>
              <a:off x="4819502" y="2511625"/>
              <a:ext cx="1013347" cy="2182093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14" name="Straight Arrow Connector 113"/>
            <p:cNvCxnSpPr>
              <a:stCxn id="101" idx="6"/>
              <a:endCxn id="87" idx="2"/>
            </p:cNvCxnSpPr>
            <p:nvPr/>
          </p:nvCxnSpPr>
          <p:spPr>
            <a:xfrm flipV="1">
              <a:off x="4819502" y="2399211"/>
              <a:ext cx="982060" cy="112414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15" name="Straight Arrow Connector 114"/>
            <p:cNvCxnSpPr>
              <a:stCxn id="100" idx="6"/>
              <a:endCxn id="87" idx="2"/>
            </p:cNvCxnSpPr>
            <p:nvPr/>
          </p:nvCxnSpPr>
          <p:spPr>
            <a:xfrm>
              <a:off x="4819503" y="1829568"/>
              <a:ext cx="982059" cy="569643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16" name="Straight Arrow Connector 115"/>
            <p:cNvCxnSpPr>
              <a:stCxn id="102" idx="6"/>
              <a:endCxn id="86" idx="2"/>
            </p:cNvCxnSpPr>
            <p:nvPr/>
          </p:nvCxnSpPr>
          <p:spPr>
            <a:xfrm>
              <a:off x="4819503" y="4688679"/>
              <a:ext cx="1013346" cy="5039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17" name="Straight Arrow Connector 116"/>
            <p:cNvCxnSpPr>
              <a:stCxn id="79" idx="6"/>
              <a:endCxn id="87" idx="2"/>
            </p:cNvCxnSpPr>
            <p:nvPr/>
          </p:nvCxnSpPr>
          <p:spPr>
            <a:xfrm flipV="1">
              <a:off x="4824067" y="2399211"/>
              <a:ext cx="977495" cy="1494783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18" name="Straight Arrow Connector 117"/>
            <p:cNvCxnSpPr>
              <a:stCxn id="103" idx="6"/>
              <a:endCxn id="86" idx="2"/>
            </p:cNvCxnSpPr>
            <p:nvPr/>
          </p:nvCxnSpPr>
          <p:spPr>
            <a:xfrm flipV="1">
              <a:off x="4819502" y="4693718"/>
              <a:ext cx="1013347" cy="677018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19" name="Straight Arrow Connector 118"/>
            <p:cNvCxnSpPr>
              <a:stCxn id="103" idx="6"/>
              <a:endCxn id="80" idx="2"/>
            </p:cNvCxnSpPr>
            <p:nvPr/>
          </p:nvCxnSpPr>
          <p:spPr>
            <a:xfrm flipV="1">
              <a:off x="4819502" y="3893994"/>
              <a:ext cx="983308" cy="1476742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20" name="Straight Arrow Connector 119"/>
            <p:cNvCxnSpPr>
              <a:stCxn id="102" idx="6"/>
              <a:endCxn id="85" idx="2"/>
            </p:cNvCxnSpPr>
            <p:nvPr/>
          </p:nvCxnSpPr>
          <p:spPr>
            <a:xfrm flipV="1">
              <a:off x="4819503" y="3193682"/>
              <a:ext cx="982060" cy="1494997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21" name="Straight Arrow Connector 120"/>
            <p:cNvCxnSpPr>
              <a:stCxn id="101" idx="6"/>
              <a:endCxn id="85" idx="2"/>
            </p:cNvCxnSpPr>
            <p:nvPr/>
          </p:nvCxnSpPr>
          <p:spPr>
            <a:xfrm>
              <a:off x="4819502" y="2511625"/>
              <a:ext cx="982061" cy="682057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22" name="Straight Arrow Connector 121"/>
            <p:cNvCxnSpPr>
              <a:stCxn id="100" idx="6"/>
              <a:endCxn id="85" idx="2"/>
            </p:cNvCxnSpPr>
            <p:nvPr/>
          </p:nvCxnSpPr>
          <p:spPr>
            <a:xfrm>
              <a:off x="4819503" y="1829568"/>
              <a:ext cx="982060" cy="1364114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23" name="Straight Arrow Connector 122"/>
            <p:cNvCxnSpPr>
              <a:stCxn id="100" idx="6"/>
              <a:endCxn id="86" idx="2"/>
            </p:cNvCxnSpPr>
            <p:nvPr/>
          </p:nvCxnSpPr>
          <p:spPr>
            <a:xfrm>
              <a:off x="4819503" y="1829568"/>
              <a:ext cx="1013346" cy="2864150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24" name="Straight Arrow Connector 123"/>
            <p:cNvCxnSpPr>
              <a:stCxn id="101" idx="6"/>
              <a:endCxn id="80" idx="2"/>
            </p:cNvCxnSpPr>
            <p:nvPr/>
          </p:nvCxnSpPr>
          <p:spPr>
            <a:xfrm>
              <a:off x="4819502" y="2511625"/>
              <a:ext cx="983308" cy="1382369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25" name="Straight Arrow Connector 124"/>
            <p:cNvCxnSpPr>
              <a:stCxn id="78" idx="6"/>
              <a:endCxn id="87" idx="2"/>
            </p:cNvCxnSpPr>
            <p:nvPr/>
          </p:nvCxnSpPr>
          <p:spPr>
            <a:xfrm flipV="1">
              <a:off x="4824068" y="2399211"/>
              <a:ext cx="977494" cy="812726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26" name="Straight Arrow Connector 125"/>
            <p:cNvCxnSpPr>
              <a:stCxn id="102" idx="6"/>
              <a:endCxn id="80" idx="2"/>
            </p:cNvCxnSpPr>
            <p:nvPr/>
          </p:nvCxnSpPr>
          <p:spPr>
            <a:xfrm flipV="1">
              <a:off x="4819503" y="3893994"/>
              <a:ext cx="983307" cy="794685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27" name="Straight Arrow Connector 126"/>
            <p:cNvCxnSpPr>
              <a:stCxn id="87" idx="6"/>
              <a:endCxn id="95" idx="2"/>
            </p:cNvCxnSpPr>
            <p:nvPr/>
          </p:nvCxnSpPr>
          <p:spPr>
            <a:xfrm>
              <a:off x="6362279" y="2399211"/>
              <a:ext cx="740794" cy="794471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28" name="Straight Arrow Connector 127"/>
            <p:cNvCxnSpPr>
              <a:stCxn id="87" idx="6"/>
              <a:endCxn id="83" idx="2"/>
            </p:cNvCxnSpPr>
            <p:nvPr/>
          </p:nvCxnSpPr>
          <p:spPr>
            <a:xfrm>
              <a:off x="6362279" y="2399211"/>
              <a:ext cx="740795" cy="1497316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29" name="Straight Arrow Connector 128"/>
            <p:cNvCxnSpPr>
              <a:stCxn id="85" idx="6"/>
              <a:endCxn id="95" idx="2"/>
            </p:cNvCxnSpPr>
            <p:nvPr/>
          </p:nvCxnSpPr>
          <p:spPr>
            <a:xfrm>
              <a:off x="6362280" y="3193682"/>
              <a:ext cx="740793" cy="0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30" name="Straight Arrow Connector 129"/>
            <p:cNvCxnSpPr>
              <a:stCxn id="80" idx="6"/>
              <a:endCxn id="95" idx="2"/>
            </p:cNvCxnSpPr>
            <p:nvPr/>
          </p:nvCxnSpPr>
          <p:spPr>
            <a:xfrm flipV="1">
              <a:off x="6363527" y="3193682"/>
              <a:ext cx="739546" cy="700312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31" name="Straight Arrow Connector 130"/>
            <p:cNvCxnSpPr>
              <a:stCxn id="86" idx="6"/>
              <a:endCxn id="95" idx="2"/>
            </p:cNvCxnSpPr>
            <p:nvPr/>
          </p:nvCxnSpPr>
          <p:spPr>
            <a:xfrm flipV="1">
              <a:off x="6393566" y="3193682"/>
              <a:ext cx="709507" cy="1500036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32" name="Straight Arrow Connector 131"/>
            <p:cNvCxnSpPr>
              <a:stCxn id="95" idx="6"/>
              <a:endCxn id="99" idx="2"/>
            </p:cNvCxnSpPr>
            <p:nvPr/>
          </p:nvCxnSpPr>
          <p:spPr>
            <a:xfrm flipV="1">
              <a:off x="7663790" y="2399211"/>
              <a:ext cx="603111" cy="794471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33" name="Straight Arrow Connector 132"/>
            <p:cNvCxnSpPr>
              <a:stCxn id="95" idx="6"/>
              <a:endCxn id="97" idx="2"/>
            </p:cNvCxnSpPr>
            <p:nvPr/>
          </p:nvCxnSpPr>
          <p:spPr>
            <a:xfrm>
              <a:off x="7663790" y="3193682"/>
              <a:ext cx="603112" cy="0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34" name="Straight Arrow Connector 133"/>
            <p:cNvCxnSpPr>
              <a:stCxn id="95" idx="6"/>
              <a:endCxn id="96" idx="2"/>
            </p:cNvCxnSpPr>
            <p:nvPr/>
          </p:nvCxnSpPr>
          <p:spPr>
            <a:xfrm>
              <a:off x="7663790" y="3193682"/>
              <a:ext cx="571826" cy="695273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35" name="Straight Arrow Connector 134"/>
            <p:cNvCxnSpPr>
              <a:stCxn id="95" idx="6"/>
              <a:endCxn id="98" idx="2"/>
            </p:cNvCxnSpPr>
            <p:nvPr/>
          </p:nvCxnSpPr>
          <p:spPr>
            <a:xfrm>
              <a:off x="7663790" y="3193682"/>
              <a:ext cx="634398" cy="1500036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36" name="Straight Arrow Connector 135"/>
            <p:cNvCxnSpPr>
              <a:stCxn id="83" idx="6"/>
              <a:endCxn id="99" idx="2"/>
            </p:cNvCxnSpPr>
            <p:nvPr/>
          </p:nvCxnSpPr>
          <p:spPr>
            <a:xfrm flipV="1">
              <a:off x="7663791" y="2399211"/>
              <a:ext cx="603110" cy="1497316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37" name="Straight Arrow Connector 136"/>
            <p:cNvCxnSpPr>
              <a:stCxn id="83" idx="6"/>
              <a:endCxn id="97" idx="2"/>
            </p:cNvCxnSpPr>
            <p:nvPr/>
          </p:nvCxnSpPr>
          <p:spPr>
            <a:xfrm flipV="1">
              <a:off x="7663791" y="3193682"/>
              <a:ext cx="603111" cy="702845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38" name="Straight Arrow Connector 137"/>
            <p:cNvCxnSpPr>
              <a:stCxn id="83" idx="6"/>
              <a:endCxn id="96" idx="2"/>
            </p:cNvCxnSpPr>
            <p:nvPr/>
          </p:nvCxnSpPr>
          <p:spPr>
            <a:xfrm flipV="1">
              <a:off x="7663791" y="3888955"/>
              <a:ext cx="571825" cy="7572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39" name="Straight Arrow Connector 138"/>
            <p:cNvCxnSpPr>
              <a:stCxn id="83" idx="6"/>
              <a:endCxn id="98" idx="2"/>
            </p:cNvCxnSpPr>
            <p:nvPr/>
          </p:nvCxnSpPr>
          <p:spPr>
            <a:xfrm>
              <a:off x="7663791" y="3896527"/>
              <a:ext cx="634397" cy="797191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40" name="Straight Arrow Connector 139"/>
            <p:cNvCxnSpPr>
              <a:stCxn id="99" idx="6"/>
              <a:endCxn id="106" idx="2"/>
            </p:cNvCxnSpPr>
            <p:nvPr/>
          </p:nvCxnSpPr>
          <p:spPr>
            <a:xfrm flipV="1">
              <a:off x="8827618" y="1829568"/>
              <a:ext cx="1163827" cy="569643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41" name="Straight Arrow Connector 140"/>
            <p:cNvCxnSpPr>
              <a:stCxn id="99" idx="6"/>
              <a:endCxn id="107" idx="2"/>
            </p:cNvCxnSpPr>
            <p:nvPr/>
          </p:nvCxnSpPr>
          <p:spPr>
            <a:xfrm>
              <a:off x="8827618" y="2399211"/>
              <a:ext cx="1163826" cy="112414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42" name="Straight Arrow Connector 141"/>
            <p:cNvCxnSpPr>
              <a:stCxn id="99" idx="6"/>
              <a:endCxn id="104" idx="2"/>
            </p:cNvCxnSpPr>
            <p:nvPr/>
          </p:nvCxnSpPr>
          <p:spPr>
            <a:xfrm>
              <a:off x="8827618" y="2399211"/>
              <a:ext cx="1168392" cy="812726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43" name="Straight Arrow Connector 142"/>
            <p:cNvCxnSpPr>
              <a:stCxn id="99" idx="6"/>
              <a:endCxn id="105" idx="2"/>
            </p:cNvCxnSpPr>
            <p:nvPr/>
          </p:nvCxnSpPr>
          <p:spPr>
            <a:xfrm>
              <a:off x="8827618" y="2399211"/>
              <a:ext cx="1168391" cy="1494783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44" name="Straight Arrow Connector 143"/>
            <p:cNvCxnSpPr>
              <a:stCxn id="99" idx="6"/>
              <a:endCxn id="108" idx="2"/>
            </p:cNvCxnSpPr>
            <p:nvPr/>
          </p:nvCxnSpPr>
          <p:spPr>
            <a:xfrm>
              <a:off x="8827618" y="2399211"/>
              <a:ext cx="1163827" cy="2289468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45" name="Straight Arrow Connector 144"/>
            <p:cNvCxnSpPr>
              <a:stCxn id="99" idx="6"/>
              <a:endCxn id="109" idx="2"/>
            </p:cNvCxnSpPr>
            <p:nvPr/>
          </p:nvCxnSpPr>
          <p:spPr>
            <a:xfrm>
              <a:off x="8827618" y="2399211"/>
              <a:ext cx="1163826" cy="2971525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46" name="Straight Arrow Connector 145"/>
            <p:cNvCxnSpPr>
              <a:stCxn id="97" idx="6"/>
              <a:endCxn id="106" idx="2"/>
            </p:cNvCxnSpPr>
            <p:nvPr/>
          </p:nvCxnSpPr>
          <p:spPr>
            <a:xfrm flipV="1">
              <a:off x="8827619" y="1829568"/>
              <a:ext cx="1163826" cy="1364114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47" name="Straight Arrow Connector 146"/>
            <p:cNvCxnSpPr>
              <a:stCxn id="97" idx="6"/>
              <a:endCxn id="107" idx="2"/>
            </p:cNvCxnSpPr>
            <p:nvPr/>
          </p:nvCxnSpPr>
          <p:spPr>
            <a:xfrm flipV="1">
              <a:off x="8827619" y="2511625"/>
              <a:ext cx="1163825" cy="682057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48" name="Straight Arrow Connector 147"/>
            <p:cNvCxnSpPr>
              <a:stCxn id="97" idx="6"/>
              <a:endCxn id="104" idx="2"/>
            </p:cNvCxnSpPr>
            <p:nvPr/>
          </p:nvCxnSpPr>
          <p:spPr>
            <a:xfrm>
              <a:off x="8827619" y="3193682"/>
              <a:ext cx="1168391" cy="18255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49" name="Straight Arrow Connector 148"/>
            <p:cNvCxnSpPr>
              <a:stCxn id="97" idx="6"/>
              <a:endCxn id="105" idx="2"/>
            </p:cNvCxnSpPr>
            <p:nvPr/>
          </p:nvCxnSpPr>
          <p:spPr>
            <a:xfrm>
              <a:off x="8827619" y="3193682"/>
              <a:ext cx="1168390" cy="700312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50" name="Straight Arrow Connector 149"/>
            <p:cNvCxnSpPr>
              <a:stCxn id="97" idx="6"/>
              <a:endCxn id="108" idx="2"/>
            </p:cNvCxnSpPr>
            <p:nvPr/>
          </p:nvCxnSpPr>
          <p:spPr>
            <a:xfrm>
              <a:off x="8827619" y="3193682"/>
              <a:ext cx="1163826" cy="1494997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51" name="Straight Arrow Connector 150"/>
            <p:cNvCxnSpPr>
              <a:stCxn id="97" idx="6"/>
              <a:endCxn id="109" idx="2"/>
            </p:cNvCxnSpPr>
            <p:nvPr/>
          </p:nvCxnSpPr>
          <p:spPr>
            <a:xfrm>
              <a:off x="8827619" y="3193682"/>
              <a:ext cx="1163825" cy="2177054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52" name="Straight Arrow Connector 151"/>
            <p:cNvCxnSpPr>
              <a:stCxn id="96" idx="6"/>
              <a:endCxn id="106" idx="2"/>
            </p:cNvCxnSpPr>
            <p:nvPr/>
          </p:nvCxnSpPr>
          <p:spPr>
            <a:xfrm flipV="1">
              <a:off x="8796333" y="1829568"/>
              <a:ext cx="1195112" cy="2059387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53" name="Straight Arrow Connector 152"/>
            <p:cNvCxnSpPr>
              <a:stCxn id="96" idx="6"/>
              <a:endCxn id="107" idx="2"/>
            </p:cNvCxnSpPr>
            <p:nvPr/>
          </p:nvCxnSpPr>
          <p:spPr>
            <a:xfrm flipV="1">
              <a:off x="8796333" y="2511625"/>
              <a:ext cx="1195111" cy="1377330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54" name="Straight Arrow Connector 153"/>
            <p:cNvCxnSpPr>
              <a:stCxn id="96" idx="6"/>
              <a:endCxn id="104" idx="2"/>
            </p:cNvCxnSpPr>
            <p:nvPr/>
          </p:nvCxnSpPr>
          <p:spPr>
            <a:xfrm flipV="1">
              <a:off x="8796333" y="3211937"/>
              <a:ext cx="1199677" cy="677018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55" name="Straight Arrow Connector 154"/>
            <p:cNvCxnSpPr>
              <a:stCxn id="96" idx="6"/>
              <a:endCxn id="105" idx="2"/>
            </p:cNvCxnSpPr>
            <p:nvPr/>
          </p:nvCxnSpPr>
          <p:spPr>
            <a:xfrm>
              <a:off x="8796333" y="3888955"/>
              <a:ext cx="1199676" cy="5039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56" name="Straight Arrow Connector 155"/>
            <p:cNvCxnSpPr>
              <a:stCxn id="96" idx="6"/>
              <a:endCxn id="108" idx="2"/>
            </p:cNvCxnSpPr>
            <p:nvPr/>
          </p:nvCxnSpPr>
          <p:spPr>
            <a:xfrm>
              <a:off x="8796333" y="3888955"/>
              <a:ext cx="1195112" cy="799724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57" name="Straight Arrow Connector 156"/>
            <p:cNvCxnSpPr>
              <a:stCxn id="96" idx="6"/>
              <a:endCxn id="109" idx="2"/>
            </p:cNvCxnSpPr>
            <p:nvPr/>
          </p:nvCxnSpPr>
          <p:spPr>
            <a:xfrm>
              <a:off x="8796333" y="3888955"/>
              <a:ext cx="1195111" cy="1481781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58" name="Straight Arrow Connector 157"/>
            <p:cNvCxnSpPr>
              <a:stCxn id="98" idx="6"/>
              <a:endCxn id="106" idx="2"/>
            </p:cNvCxnSpPr>
            <p:nvPr/>
          </p:nvCxnSpPr>
          <p:spPr>
            <a:xfrm flipV="1">
              <a:off x="8858905" y="1829568"/>
              <a:ext cx="1132540" cy="2864150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59" name="Straight Arrow Connector 158"/>
            <p:cNvCxnSpPr>
              <a:stCxn id="98" idx="6"/>
              <a:endCxn id="107" idx="2"/>
            </p:cNvCxnSpPr>
            <p:nvPr/>
          </p:nvCxnSpPr>
          <p:spPr>
            <a:xfrm flipV="1">
              <a:off x="8858905" y="2511625"/>
              <a:ext cx="1132539" cy="2182093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60" name="Straight Arrow Connector 159"/>
            <p:cNvCxnSpPr>
              <a:stCxn id="98" idx="6"/>
              <a:endCxn id="104" idx="2"/>
            </p:cNvCxnSpPr>
            <p:nvPr/>
          </p:nvCxnSpPr>
          <p:spPr>
            <a:xfrm flipV="1">
              <a:off x="8858905" y="3211937"/>
              <a:ext cx="1137105" cy="1481781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61" name="Straight Arrow Connector 160"/>
            <p:cNvCxnSpPr>
              <a:stCxn id="98" idx="6"/>
              <a:endCxn id="105" idx="2"/>
            </p:cNvCxnSpPr>
            <p:nvPr/>
          </p:nvCxnSpPr>
          <p:spPr>
            <a:xfrm flipV="1">
              <a:off x="8858905" y="3893994"/>
              <a:ext cx="1137104" cy="799724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62" name="Straight Arrow Connector 161"/>
            <p:cNvCxnSpPr>
              <a:stCxn id="98" idx="6"/>
              <a:endCxn id="109" idx="2"/>
            </p:cNvCxnSpPr>
            <p:nvPr/>
          </p:nvCxnSpPr>
          <p:spPr>
            <a:xfrm>
              <a:off x="8858905" y="4693718"/>
              <a:ext cx="1132539" cy="677018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sp>
          <p:nvSpPr>
            <p:cNvPr id="163" name="TextBox 162"/>
            <p:cNvSpPr txBox="1"/>
            <p:nvPr/>
          </p:nvSpPr>
          <p:spPr>
            <a:xfrm>
              <a:off x="4014150" y="5687591"/>
              <a:ext cx="1049986" cy="28210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1200"/>
                </a:spcBef>
                <a:buSzPct val="100000"/>
              </a:pPr>
              <a:r>
                <a:rPr lang="en-US" sz="1200" dirty="0"/>
                <a:t>Input layer</a:t>
              </a:r>
            </a:p>
          </p:txBody>
        </p:sp>
        <p:sp>
          <p:nvSpPr>
            <p:cNvPr id="164" name="TextBox 163"/>
            <p:cNvSpPr txBox="1"/>
            <p:nvPr/>
          </p:nvSpPr>
          <p:spPr>
            <a:xfrm>
              <a:off x="6456780" y="5115632"/>
              <a:ext cx="2260577" cy="91742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1200"/>
                </a:spcBef>
                <a:buSzPct val="100000"/>
              </a:pPr>
              <a:r>
                <a:rPr lang="en-US" sz="1200" dirty="0"/>
                <a:t>Neurons (hidden layers)</a:t>
              </a:r>
            </a:p>
          </p:txBody>
        </p:sp>
        <p:sp>
          <p:nvSpPr>
            <p:cNvPr id="165" name="TextBox 164"/>
            <p:cNvSpPr txBox="1"/>
            <p:nvPr/>
          </p:nvSpPr>
          <p:spPr>
            <a:xfrm>
              <a:off x="9601112" y="5780335"/>
              <a:ext cx="1341380" cy="3184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1200"/>
                </a:spcBef>
                <a:buSzPct val="100000"/>
              </a:pPr>
              <a:r>
                <a:rPr lang="en-US" sz="1200" dirty="0"/>
                <a:t>Output layer</a:t>
              </a:r>
            </a:p>
          </p:txBody>
        </p:sp>
      </p:grpSp>
      <p:sp>
        <p:nvSpPr>
          <p:cNvPr id="166" name="Rectangle 165"/>
          <p:cNvSpPr/>
          <p:nvPr/>
        </p:nvSpPr>
        <p:spPr>
          <a:xfrm>
            <a:off x="7674178" y="4235327"/>
            <a:ext cx="3736367" cy="2622673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0">
            <a:srgbClr val="787070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en-US" sz="1600"/>
          </a:p>
        </p:txBody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id="{D79B108B-7674-1F42-8333-86B5E3CF15AD}"/>
              </a:ext>
            </a:extLst>
          </p:cNvPr>
          <p:cNvSpPr/>
          <p:nvPr/>
        </p:nvSpPr>
        <p:spPr>
          <a:xfrm>
            <a:off x="7321405" y="13152"/>
            <a:ext cx="4629252" cy="4028516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0">
            <a:srgbClr val="787070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en-US" sz="1600"/>
          </a:p>
        </p:txBody>
      </p:sp>
      <p:sp>
        <p:nvSpPr>
          <p:cNvPr id="168" name="Rectangle 167">
            <a:extLst>
              <a:ext uri="{FF2B5EF4-FFF2-40B4-BE49-F238E27FC236}">
                <a16:creationId xmlns:a16="http://schemas.microsoft.com/office/drawing/2014/main" id="{590A048B-8B16-B444-9050-32896A92E447}"/>
              </a:ext>
            </a:extLst>
          </p:cNvPr>
          <p:cNvSpPr/>
          <p:nvPr/>
        </p:nvSpPr>
        <p:spPr>
          <a:xfrm>
            <a:off x="3842181" y="340647"/>
            <a:ext cx="3633021" cy="624786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0" b="1" cap="none" spc="0" dirty="0">
                <a:ln w="22225">
                  <a:solidFill>
                    <a:schemeClr val="accent3">
                      <a:lumMod val="20000"/>
                      <a:lumOff val="80000"/>
                    </a:schemeClr>
                  </a:solidFill>
                  <a:prstDash val="solid"/>
                </a:ln>
                <a:solidFill>
                  <a:schemeClr val="accent2">
                    <a:lumMod val="50000"/>
                  </a:schemeClr>
                </a:solidFill>
                <a:effectLst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713280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Convolutional Neural Networks for Visual Recognition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224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“Big Wins” for Artificial Neural Networks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ANNs have been around for a long time (since the 1940s!)</a:t>
            </a:r>
          </a:p>
          <a:p>
            <a:r>
              <a:rPr lang="en-US" dirty="0"/>
              <a:t>Recently, ANNs have been used </a:t>
            </a:r>
            <a:r>
              <a:rPr lang="en-US" b="1" dirty="0"/>
              <a:t>unstructured data</a:t>
            </a:r>
            <a:r>
              <a:rPr lang="en-US" dirty="0"/>
              <a:t>, where many other modeling techniques struggle.</a:t>
            </a:r>
          </a:p>
          <a:p>
            <a:r>
              <a:rPr lang="en-US" dirty="0"/>
              <a:t>Unstructured data are those data that do not fit will (or meaningfully) in the “data frame” style that we saw with the earlier data set.</a:t>
            </a:r>
          </a:p>
          <a:p>
            <a:r>
              <a:rPr lang="en-US" dirty="0"/>
              <a:t>Examples:</a:t>
            </a:r>
          </a:p>
          <a:p>
            <a:pPr lvl="1"/>
            <a:r>
              <a:rPr lang="en-US" b="1" dirty="0"/>
              <a:t>Digit identification</a:t>
            </a:r>
            <a:r>
              <a:rPr lang="en-US" dirty="0"/>
              <a:t>: recognition of digits on handwritten envelopes</a:t>
            </a:r>
          </a:p>
          <a:p>
            <a:pPr lvl="1"/>
            <a:r>
              <a:rPr lang="en-US" b="1" dirty="0"/>
              <a:t>Object recognition </a:t>
            </a:r>
            <a:r>
              <a:rPr lang="en-US" dirty="0"/>
              <a:t>in images: cat is a cat, regardless of where in the image the cat is, how the cat is oriented, what posture it is in, etc.</a:t>
            </a:r>
          </a:p>
          <a:p>
            <a:pPr lvl="1"/>
            <a:r>
              <a:rPr lang="en-US" b="1" dirty="0"/>
              <a:t>Language</a:t>
            </a:r>
            <a:r>
              <a:rPr lang="en-US" dirty="0"/>
              <a:t>: interpretation of words depends on context, order, etc.; important parts of speech need not be located in the same place in a block of text or speech</a:t>
            </a:r>
          </a:p>
          <a:p>
            <a:r>
              <a:rPr lang="en-US" dirty="0"/>
              <a:t>The success of neural networks at these complex tasks can be attributed, in part, to advanced network architectures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6345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Neural Networks Video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6</a:t>
            </a:fld>
            <a:endParaRPr lang="en-US"/>
          </a:p>
        </p:txBody>
      </p:sp>
      <mc:AlternateContent xmlns:mc="http://schemas.openxmlformats.org/markup-compatibility/2006" xmlns:we="http://schemas.microsoft.com/office/webextensions/webextension/2010/11" xmlns:pca="http://schemas.microsoft.com/office/powerpoint/2013/contentapp">
        <mc:Choice Requires="we pca">
          <p:graphicFrame>
            <p:nvGraphicFramePr>
              <p:cNvPr id="18" name="Content Placeholder 17">
                <a:extLst>
                  <a:ext uri="{FF2B5EF4-FFF2-40B4-BE49-F238E27FC236}">
                    <a16:creationId xmlns:a16="http://schemas.microsoft.com/office/drawing/2014/main" id="{D3518DE7-8D24-8649-8466-159666431EAF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025064186"/>
                  </p:ext>
                </p:extLst>
              </p:nvPr>
            </p:nvGraphicFramePr>
            <p:xfrm>
              <a:off x="1523205" y="1541723"/>
              <a:ext cx="9144000" cy="4568825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18" name="Content Placeholder 17">
                <a:extLst>
                  <a:ext uri="{FF2B5EF4-FFF2-40B4-BE49-F238E27FC236}">
                    <a16:creationId xmlns:a16="http://schemas.microsoft.com/office/drawing/2014/main" id="{D3518DE7-8D24-8649-8466-159666431EA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23205" y="1541723"/>
                <a:ext cx="9144000" cy="4568825"/>
              </a:xfrm>
              <a:prstGeom prst="rect">
                <a:avLst/>
              </a:prstGeom>
            </p:spPr>
          </p:pic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BA81263A-067D-0A42-B374-F90A9D4C9F8C}"/>
              </a:ext>
            </a:extLst>
          </p:cNvPr>
          <p:cNvSpPr txBox="1"/>
          <p:nvPr/>
        </p:nvSpPr>
        <p:spPr>
          <a:xfrm>
            <a:off x="487363" y="6306185"/>
            <a:ext cx="11215687" cy="71717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171450" indent="-171450">
              <a:lnSpc>
                <a:spcPct val="100000"/>
              </a:lnSpc>
              <a:spcBef>
                <a:spcPts val="1200"/>
              </a:spcBef>
              <a:buSzPct val="100000"/>
              <a:buFont typeface="Wells Fargo Sans"/>
              <a:buChar char="•"/>
            </a:pPr>
            <a:r>
              <a:rPr lang="en-US" sz="1600" dirty="0"/>
              <a:t>Link to video: </a:t>
            </a:r>
            <a:r>
              <a:rPr lang="en-US" sz="1600" dirty="0">
                <a:hlinkClick r:id="rId4"/>
              </a:rPr>
              <a:t>https://www.youtube.com/watch?v=HnWIHWFbuUQ</a:t>
            </a:r>
            <a:r>
              <a:rPr lang="en-US" sz="1600" dirty="0"/>
              <a:t>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0617C2F-9C5C-274F-B0ED-B37019A23D7A}"/>
              </a:ext>
            </a:extLst>
          </p:cNvPr>
          <p:cNvSpPr txBox="1"/>
          <p:nvPr/>
        </p:nvSpPr>
        <p:spPr>
          <a:xfrm>
            <a:off x="487362" y="1165412"/>
            <a:ext cx="11215687" cy="39224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171450" indent="-171450">
              <a:lnSpc>
                <a:spcPct val="100000"/>
              </a:lnSpc>
              <a:spcBef>
                <a:spcPts val="1200"/>
              </a:spcBef>
              <a:buSzPct val="100000"/>
              <a:buFont typeface="Wells Fargo Sans"/>
              <a:buChar char="•"/>
            </a:pPr>
            <a:r>
              <a:rPr lang="en-US" sz="1600" dirty="0"/>
              <a:t>Convolutional Network Explainer: </a:t>
            </a:r>
            <a:r>
              <a:rPr lang="en-US" sz="1600" dirty="0">
                <a:hlinkClick r:id="rId5"/>
              </a:rPr>
              <a:t>https://poloclub.github.io/cnn-explainer/</a:t>
            </a:r>
            <a:r>
              <a:rPr lang="en-US" sz="1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76384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Neural Networks</a:t>
            </a:r>
            <a:br>
              <a:rPr lang="en-US" dirty="0"/>
            </a:br>
            <a:r>
              <a:rPr lang="en-US" sz="2000" dirty="0"/>
              <a:t>Convolutional layers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Convolutional layers</a:t>
            </a:r>
            <a:r>
              <a:rPr lang="en-US" dirty="0"/>
              <a:t>, which use the same weights on sliding windows across the entire image</a:t>
            </a:r>
          </a:p>
          <a:p>
            <a:pPr lvl="1"/>
            <a:r>
              <a:rPr lang="en-US" dirty="0"/>
              <a:t>Can be viewed as a set of filters, which have been trained to recognize certain structures in the image</a:t>
            </a:r>
          </a:p>
          <a:p>
            <a:pPr lvl="1"/>
            <a:r>
              <a:rPr lang="en-US" dirty="0"/>
              <a:t>“Examine” what’s in a particular window of the image</a:t>
            </a:r>
          </a:p>
          <a:p>
            <a:pPr lvl="1"/>
            <a:r>
              <a:rPr lang="en-US" dirty="0"/>
              <a:t>Weights are fixed no matter which part of the image they are examining</a:t>
            </a:r>
          </a:p>
          <a:p>
            <a:pPr lvl="1"/>
            <a:r>
              <a:rPr lang="en-US" dirty="0"/>
              <a:t>Each filter is to see some type of visual feature, such as the edge of some orientation or a blotch of some color, or eventually entire honeycomb or wheel-like patterns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EC184E-228A-CB49-B649-90106B2AA1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9464" y="3492766"/>
            <a:ext cx="5427382" cy="267626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3AAFA92-DA98-1646-9F9B-1BF3FD52BA08}"/>
              </a:ext>
            </a:extLst>
          </p:cNvPr>
          <p:cNvSpPr/>
          <p:nvPr/>
        </p:nvSpPr>
        <p:spPr>
          <a:xfrm>
            <a:off x="3671520" y="3738282"/>
            <a:ext cx="1698339" cy="1595718"/>
          </a:xfrm>
          <a:prstGeom prst="rect">
            <a:avLst/>
          </a:prstGeom>
          <a:noFill/>
          <a:ln w="28575">
            <a:solidFill>
              <a:srgbClr val="D71E28"/>
            </a:solidFill>
            <a:prstDash val="dash"/>
          </a:ln>
        </p:spPr>
        <p:style>
          <a:lnRef idx="0">
            <a:srgbClr val="787070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en-US" sz="16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02A71B1-14BA-E74C-B411-1D182ED52683}"/>
              </a:ext>
            </a:extLst>
          </p:cNvPr>
          <p:cNvSpPr/>
          <p:nvPr/>
        </p:nvSpPr>
        <p:spPr>
          <a:xfrm>
            <a:off x="2034987" y="3738282"/>
            <a:ext cx="1550895" cy="1952842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0">
            <a:srgbClr val="787070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en-US" sz="16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79ABC9A-7BC1-694F-86D5-351C2F6274D7}"/>
              </a:ext>
            </a:extLst>
          </p:cNvPr>
          <p:cNvSpPr/>
          <p:nvPr/>
        </p:nvSpPr>
        <p:spPr>
          <a:xfrm>
            <a:off x="5453155" y="3559719"/>
            <a:ext cx="2713691" cy="2609307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0">
            <a:srgbClr val="787070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2907956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5226A-94F6-3F46-97D4-374D4641FC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Neural Networks</a:t>
            </a:r>
            <a:br>
              <a:rPr lang="en-US" dirty="0"/>
            </a:br>
            <a:r>
              <a:rPr lang="en-US" sz="2000" dirty="0"/>
              <a:t>Pooling Layers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C3B673-25D2-6142-A4AE-C43ECB9C59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Pooling layers</a:t>
            </a:r>
            <a:r>
              <a:rPr lang="en-US" dirty="0"/>
              <a:t>, where output from earlier layers is combined and reduced</a:t>
            </a:r>
          </a:p>
          <a:p>
            <a:pPr lvl="1"/>
            <a:r>
              <a:rPr lang="en-US" dirty="0"/>
              <a:t>Used to progressively reduce the spatial size of the representation to reduce the amount of parameters and computation in the network</a:t>
            </a:r>
          </a:p>
          <a:p>
            <a:pPr lvl="1"/>
            <a:r>
              <a:rPr lang="en-US" dirty="0"/>
              <a:t>Hence, it controls overfitting</a:t>
            </a:r>
          </a:p>
          <a:p>
            <a:pPr lvl="1"/>
            <a:r>
              <a:rPr lang="en-US" dirty="0"/>
              <a:t>Two types include “</a:t>
            </a:r>
            <a:r>
              <a:rPr lang="en-US" b="1" dirty="0"/>
              <a:t>max pooling</a:t>
            </a:r>
            <a:r>
              <a:rPr lang="en-US" dirty="0"/>
              <a:t>” and “</a:t>
            </a:r>
            <a:r>
              <a:rPr lang="en-US" b="1" dirty="0"/>
              <a:t>average pooling</a:t>
            </a:r>
            <a:r>
              <a:rPr lang="en-US" dirty="0"/>
              <a:t>,” which select the maximum or average value, respectively, of activations over an area of the image, rather than every activation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5649C5-B65A-DE48-B21D-9E5D08AF3E0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23C3C9-8CC1-6243-8B2B-8D21AEE1C5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9464" y="3492766"/>
            <a:ext cx="5427382" cy="267626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314DBCB-1530-0447-87EA-766B07D28729}"/>
              </a:ext>
            </a:extLst>
          </p:cNvPr>
          <p:cNvSpPr/>
          <p:nvPr/>
        </p:nvSpPr>
        <p:spPr>
          <a:xfrm>
            <a:off x="5321025" y="3891337"/>
            <a:ext cx="1232175" cy="1433698"/>
          </a:xfrm>
          <a:prstGeom prst="rect">
            <a:avLst/>
          </a:prstGeom>
          <a:noFill/>
          <a:ln w="28575">
            <a:solidFill>
              <a:srgbClr val="D71E28"/>
            </a:solidFill>
            <a:prstDash val="dash"/>
          </a:ln>
        </p:spPr>
        <p:style>
          <a:lnRef idx="0">
            <a:srgbClr val="787070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en-US" sz="16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F3B08DA-DD5F-9A47-9627-26FCE3061711}"/>
              </a:ext>
            </a:extLst>
          </p:cNvPr>
          <p:cNvSpPr/>
          <p:nvPr/>
        </p:nvSpPr>
        <p:spPr>
          <a:xfrm>
            <a:off x="2034987" y="3738282"/>
            <a:ext cx="3200401" cy="19812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0">
            <a:srgbClr val="787070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en-US" sz="16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E84DA63-801E-A545-A68E-0D7C69CE3C62}"/>
              </a:ext>
            </a:extLst>
          </p:cNvPr>
          <p:cNvSpPr/>
          <p:nvPr/>
        </p:nvSpPr>
        <p:spPr>
          <a:xfrm>
            <a:off x="6615951" y="3492765"/>
            <a:ext cx="1636532" cy="2676261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0">
            <a:srgbClr val="787070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3244822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1ACD92-A93B-2649-B47D-6784497FA7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Neural Networks</a:t>
            </a:r>
            <a:br>
              <a:rPr lang="en-US" dirty="0"/>
            </a:br>
            <a:r>
              <a:rPr lang="en-US" sz="2000" dirty="0"/>
              <a:t>Layers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C38D4B-30B1-2342-A512-D22ACAA9C4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These layers provide at least two benefits:</a:t>
            </a:r>
          </a:p>
          <a:p>
            <a:pPr lvl="1"/>
            <a:r>
              <a:rPr lang="en-US" dirty="0"/>
              <a:t>Provide a way to recognize signals (and therefore objects) no matter where they are located in the image</a:t>
            </a:r>
          </a:p>
          <a:p>
            <a:pPr lvl="1"/>
            <a:r>
              <a:rPr lang="en-US" dirty="0"/>
              <a:t>Reduce the total number of weights learned in the network, improving training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4188E0-E60B-CB45-B81C-609528BEBE9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2527BA6-CC84-1D4E-9908-E4D8391E602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50682" y="2923596"/>
            <a:ext cx="7315200" cy="269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332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WellsFargo">
  <a:themeElements>
    <a:clrScheme name="Wells Fargo 2020 Colors">
      <a:dk1>
        <a:srgbClr val="141414"/>
      </a:dk1>
      <a:lt1>
        <a:srgbClr val="FFFFFF"/>
      </a:lt1>
      <a:dk2>
        <a:srgbClr val="D71E28"/>
      </a:dk2>
      <a:lt2>
        <a:srgbClr val="F4F0ED"/>
      </a:lt2>
      <a:accent1>
        <a:srgbClr val="D73F26"/>
      </a:accent1>
      <a:accent2>
        <a:srgbClr val="AA1E87"/>
      </a:accent2>
      <a:accent3>
        <a:srgbClr val="EB691E"/>
      </a:accent3>
      <a:accent4>
        <a:srgbClr val="5A469B"/>
      </a:accent4>
      <a:accent5>
        <a:srgbClr val="C83255"/>
      </a:accent5>
      <a:accent6>
        <a:srgbClr val="823291"/>
      </a:accent6>
      <a:hlink>
        <a:srgbClr val="5A469B"/>
      </a:hlink>
      <a:folHlink>
        <a:srgbClr val="5A469B"/>
      </a:folHlink>
    </a:clrScheme>
    <a:fontScheme name="Wells Fargo 2020 Fonts">
      <a:majorFont>
        <a:latin typeface="Wells Fargo Sans Display" panose="020B0503020203020204" pitchFamily="34" charset="0"/>
        <a:ea typeface=""/>
        <a:cs typeface=""/>
      </a:majorFont>
      <a:minorFont>
        <a:latin typeface="Wells Fargo Sans" panose="020B0503020203020204" pitchFamily="34" charset="0"/>
        <a:ea typeface=""/>
        <a:cs typeface=""/>
      </a:minorFont>
    </a:fontScheme>
    <a:fmtScheme name="Wells Fargo 2020 Effects"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12700" cap="sq" cmpd="sng" algn="ctr">
          <a:solidFill>
            <a:schemeClr val="phClr"/>
          </a:solidFill>
          <a:prstDash val="solid"/>
        </a:ln>
        <a:ln w="12700" cap="sq" cmpd="sng" algn="ctr">
          <a:solidFill>
            <a:schemeClr val="phClr"/>
          </a:solidFill>
          <a:prstDash val="solid"/>
        </a:ln>
        <a:ln w="12700" cap="sq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127000" dist="63500" dir="2700000" algn="b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>
    <a:spDef>
      <a:spPr>
        <a:ln>
          <a:noFill/>
        </a:ln>
      </a:spPr>
      <a:bodyPr/>
      <a:lstStyle>
        <a:defPPr algn="ctr">
          <a:lnSpc>
            <a:spcPct val="100000"/>
          </a:lnSpc>
          <a:defRPr sz="1600"/>
        </a:defPPr>
      </a:lstStyle>
      <a:style>
        <a:lnRef idx="0">
          <a:srgbClr val="787070"/>
        </a:lnRef>
        <a:fillRef idx="1">
          <a:schemeClr val="accent1"/>
        </a:fillRef>
        <a:effectRef idx="0">
          <a:schemeClr val="dk1"/>
        </a:effectRef>
        <a:fontRef idx="minor">
          <a:schemeClr val="lt1"/>
        </a:fontRef>
      </a:style>
    </a:spDef>
    <a:lnDef>
      <a:spPr>
        <a:ln w="12700" cap="sq"/>
      </a:spPr>
      <a:bodyPr/>
      <a:lstStyle/>
      <a:style>
        <a:lnRef idx="1">
          <a:srgbClr val="787070"/>
        </a:lnRef>
        <a:fillRef idx="0">
          <a:schemeClr val="accent1"/>
        </a:fillRef>
        <a:effectRef idx="0">
          <a:schemeClr val="dk1"/>
        </a:effectRef>
        <a:fontRef idx="minor">
          <a:schemeClr val="lt1"/>
        </a:fontRef>
      </a:style>
    </a:lnDef>
    <a:txDef>
      <a:spPr>
        <a:noFill/>
      </a:spPr>
      <a:bodyPr wrap="square" lIns="0" tIns="0" rIns="0" bIns="0" rtlCol="0">
        <a:noAutofit/>
      </a:bodyPr>
      <a:lstStyle>
        <a:defPPr marL="171450" indent="-171450">
          <a:lnSpc>
            <a:spcPct val="100000"/>
          </a:lnSpc>
          <a:spcBef>
            <a:spcPts val="1200"/>
          </a:spcBef>
          <a:buSzPct val="100000"/>
          <a:buFont typeface="Wells Fargo Sans"/>
          <a:buChar char="•"/>
          <a:defRPr sz="1600"/>
        </a:defPPr>
      </a:lstStyle>
    </a:txDef>
  </a:objectDefaults>
  <a:extraClrSchemeLst/>
  <a:custClrLst>
    <a:custClr name="WF Red">
      <a:srgbClr val="D71E28"/>
    </a:custClr>
    <a:custClr name="WF Yellow">
      <a:srgbClr val="FFD100"/>
    </a:custClr>
    <a:custClr name="WF Yellow Tint 1">
      <a:srgbClr val="FFDF4C"/>
    </a:custClr>
    <a:custClr name="WF Yellow Tint 2">
      <a:srgbClr val="FFE87F"/>
    </a:custClr>
    <a:custClr name="WF Yellow Tint 3">
      <a:srgbClr val="FFF1B2"/>
    </a:custClr>
    <a:custClr name="WF Yellow Tint 4">
      <a:srgbClr val="FFF8D9"/>
    </a:custClr>
    <a:custClr name="WF Gray 1">
      <a:srgbClr val="3B3331"/>
    </a:custClr>
    <a:custClr name="WF Gray 2">
      <a:srgbClr val="787070"/>
    </a:custClr>
    <a:custClr name="WF Gray 3">
      <a:srgbClr val="B5ADAD"/>
    </a:custClr>
    <a:custClr name="WF Gray 4">
      <a:srgbClr val="F4F0ED"/>
    </a:custClr>
    <a:custClr name="WF Coral Dark 2">
      <a:srgbClr val="87190A"/>
    </a:custClr>
    <a:custClr name="WF Coral Dark 1">
      <a:srgbClr val="B42D19"/>
    </a:custClr>
    <a:custClr name="WF Coral">
      <a:srgbClr val="D73F26"/>
    </a:custClr>
    <a:custClr name="WF Coral Light 1">
      <a:srgbClr val="FF755E"/>
    </a:custClr>
    <a:custClr name="WF Coral Light 2">
      <a:srgbClr val="FFB1A6"/>
    </a:custClr>
    <a:custClr name="WF Purple Dark 2">
      <a:srgbClr val="640A4B"/>
    </a:custClr>
    <a:custClr name="WF Purple Dark 1">
      <a:srgbClr val="871469"/>
    </a:custClr>
    <a:custClr name="WF Purple">
      <a:srgbClr val="AA1E87"/>
    </a:custClr>
    <a:custClr name="WF Purple Light 1">
      <a:srgbClr val="D169B8"/>
    </a:custClr>
    <a:custClr name="WF Purple Light 2">
      <a:srgbClr val="F2A5DC"/>
    </a:custClr>
    <a:custClr name="WF Orange Dark 2">
      <a:srgbClr val="873100"/>
    </a:custClr>
    <a:custClr name="WF Orange Dark 1">
      <a:srgbClr val="A93E00"/>
    </a:custClr>
    <a:custClr name="WF Orange">
      <a:srgbClr val="EB691E"/>
    </a:custClr>
    <a:custClr name="WF Orange Light 1">
      <a:srgbClr val="FF9657"/>
    </a:custClr>
    <a:custClr name="WF Orange Light 2">
      <a:srgbClr val="FFC5A3"/>
    </a:custClr>
    <a:custClr name="WF Indigo Dark 2">
      <a:srgbClr val="352B6B"/>
    </a:custClr>
    <a:custClr name="WF Indigo Dark 1">
      <a:srgbClr val="463782"/>
    </a:custClr>
    <a:custClr name="WF Indigo">
      <a:srgbClr val="5A469B"/>
    </a:custClr>
    <a:custClr name="WF Indigo Light 1">
      <a:srgbClr val="9A89D9"/>
    </a:custClr>
    <a:custClr name="WF Indigo Light 2">
      <a:srgbClr val="BFB3F2"/>
    </a:custClr>
    <a:custClr name="WF Pink Dark 2">
      <a:srgbClr val="6E142D"/>
    </a:custClr>
    <a:custClr name="WF Pink Dark 1">
      <a:srgbClr val="9B2341"/>
    </a:custClr>
    <a:custClr name="WF Pink">
      <a:srgbClr val="C83255"/>
    </a:custClr>
    <a:custClr name="WF Pink Light 1">
      <a:srgbClr val="F26D91"/>
    </a:custClr>
    <a:custClr name="WF Pink Light 2">
      <a:srgbClr val="FFA6BE"/>
    </a:custClr>
    <a:custClr name="WF Violet Dark 2">
      <a:srgbClr val="5A1E64"/>
    </a:custClr>
    <a:custClr name="WF Violet Dark 1">
      <a:srgbClr val="64287D"/>
    </a:custClr>
    <a:custClr name="WF Violet">
      <a:srgbClr val="823291"/>
    </a:custClr>
    <a:custClr name="WF Violet Light 1">
      <a:srgbClr val="BB70CC"/>
    </a:custClr>
    <a:custClr name="WF Violet Light 2">
      <a:srgbClr val="E5A2F2"/>
    </a:custClr>
    <a:custClr name="Indicator Green">
      <a:srgbClr val="178757"/>
    </a:custClr>
  </a:custClrLst>
  <a:extLst>
    <a:ext uri="{05A4C25C-085E-4340-85A3-A5531E510DB2}">
      <thm15:themeFamily xmlns:thm15="http://schemas.microsoft.com/office/thememl/2012/main" name="WellsFargo" id="{377D85B2-B96A-435B-9397-BEC2E86389EE}" vid="{1AA2033B-53FE-48B1-A8E8-0E4A713A5E9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webextension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webextensions/_rels/webextension2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png"/></Relationships>
</file>

<file path=ppt/webextensions/_rels/webextension3.xml.rels><?xml version="1.0" encoding="UTF-8" standalone="yes"?>
<Relationships xmlns="http://schemas.openxmlformats.org/package/2006/relationships"><Relationship Id="rId1" Type="http://schemas.openxmlformats.org/officeDocument/2006/relationships/image" Target="../media/image6.png"/></Relationships>
</file>

<file path=ppt/webextensions/webextension1.xml><?xml version="1.0" encoding="utf-8"?>
<we:webextension xmlns:we="http://schemas.microsoft.com/office/webextensions/webextension/2010/11" id="{5FCAAF1F-0DFC-8748-938F-E54C07ECA3A4}">
  <we:reference id="wa104221182" version="3.3.0.0" store="en-US" storeType="OMEX"/>
  <we:alternateReferences>
    <we:reference id="WA104221182" version="3.3.0.0" store="WA104221182" storeType="OMEX"/>
  </we:alternateReferences>
  <we:properties>
    <we:property name="autoplay" value="0"/>
    <we:property name="endtime" value="0"/>
    <we:property name="starttime" value="0"/>
    <we:property name="vid" value="&quot;https://www.youtube.com/watch?v=HnWIHWFbuUQ&quot;"/>
  </we:properties>
  <we:bindings/>
  <we:snapshot xmlns:r="http://schemas.openxmlformats.org/officeDocument/2006/relationships" r:embed="rId1"/>
</we:webextension>
</file>

<file path=ppt/webextensions/webextension2.xml><?xml version="1.0" encoding="utf-8"?>
<we:webextension xmlns:we="http://schemas.microsoft.com/office/webextensions/webextension/2010/11" id="{530281EE-A392-FB4F-A5ED-54078E4EC234}">
  <we:reference id="wa104221182" version="3.3.0.0" store="en-US" storeType="OMEX"/>
  <we:alternateReferences>
    <we:reference id="WA104221182" version="3.3.0.0" store="WA104221182" storeType="OMEX"/>
  </we:alternateReferences>
  <we:properties>
    <we:property name="autoplay" value="0"/>
    <we:property name="endtime" value="0"/>
    <we:property name="starttime" value="0"/>
    <we:property name="vid" value="&quot;https://www.youtube.com/watch?v=vC3bTziLRTA&quot;"/>
  </we:properties>
  <we:bindings/>
  <we:snapshot xmlns:r="http://schemas.openxmlformats.org/officeDocument/2006/relationships" r:embed="rId1"/>
</we:webextension>
</file>

<file path=ppt/webextensions/webextension3.xml><?xml version="1.0" encoding="utf-8"?>
<we:webextension xmlns:we="http://schemas.microsoft.com/office/webextensions/webextension/2010/11" id="{AB5982D0-EBA1-7848-B11E-435F3CB48D5C}">
  <we:reference id="wa104221182" version="3.3.0.0" store="en-US" storeType="OMEX"/>
  <we:alternateReferences>
    <we:reference id="WA104221182" version="3.3.0.0" store="WA104221182" storeType="OMEX"/>
  </we:alternateReferences>
  <we:properties>
    <we:property name="autoplay" value="0"/>
    <we:property name="endtime" value="0"/>
    <we:property name="starttime" value="0"/>
    <we:property name="vid" value="&quot;https://youtu.be/G63goXc5MyU&quot;"/>
  </we:properties>
  <we:bindings/>
  <we:snapshot xmlns:r="http://schemas.openxmlformats.org/officeDocument/2006/relationships" r:embed="rId1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WellsFargo</Template>
  <TotalTime>91</TotalTime>
  <Words>850</Words>
  <Application>Microsoft Office PowerPoint</Application>
  <PresentationFormat>Widescreen</PresentationFormat>
  <Paragraphs>144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Courier New</vt:lpstr>
      <vt:lpstr>Calibri</vt:lpstr>
      <vt:lpstr>Cambria Math</vt:lpstr>
      <vt:lpstr>Wells Fargo Sans Display</vt:lpstr>
      <vt:lpstr>Wells Fargo Sans</vt:lpstr>
      <vt:lpstr>Arial</vt:lpstr>
      <vt:lpstr>WellsFargo</vt:lpstr>
      <vt:lpstr>Destination: Convolutional Neural Networks</vt:lpstr>
      <vt:lpstr>Contents</vt:lpstr>
      <vt:lpstr>Road Map</vt:lpstr>
      <vt:lpstr>PowerPoint Presentation</vt:lpstr>
      <vt:lpstr>“Big Wins” for Artificial Neural Networks</vt:lpstr>
      <vt:lpstr>Convolutional Neural Networks Video</vt:lpstr>
      <vt:lpstr>Convolutional Neural Networks Convolutional layers</vt:lpstr>
      <vt:lpstr>Convolutional Neural Networks Pooling Layers</vt:lpstr>
      <vt:lpstr>Convolutional Neural Networks Layers</vt:lpstr>
      <vt:lpstr>Convolutional Layers Illustration</vt:lpstr>
      <vt:lpstr>Convolutional Layers In Keras</vt:lpstr>
      <vt:lpstr>Convolutional Neural Networks Applications</vt:lpstr>
      <vt:lpstr>Convolutional Neural Networks Applications</vt:lpstr>
      <vt:lpstr>Convolutional Neural Networks Applications</vt:lpstr>
      <vt:lpstr>Convolutional Neural Networks Wrap-Up</vt:lpstr>
    </vt:vector>
  </TitlesOfParts>
  <Company>Wells Fargo N.A.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Liu, Alice [QUANTITATIVE ANALYTICS SPEC]</dc:creator>
  <cp:lastModifiedBy>Jack Yu</cp:lastModifiedBy>
  <cp:revision>118</cp:revision>
  <dcterms:created xsi:type="dcterms:W3CDTF">2021-03-23T19:22:08Z</dcterms:created>
  <dcterms:modified xsi:type="dcterms:W3CDTF">2022-04-03T13:31:18Z</dcterms:modified>
</cp:coreProperties>
</file>